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ppt/_rels/presentation.xml.rels" ContentType="application/vnd.openxmlformats-package.relationships+xml"/>
  <Override PartName="/ppt/presentation.xml" ContentType="application/vnd.openxmlformats-officedocument.presentationml.presentation.main+xml"/>
  <Override PartName="/ppt/notesSlides/_rels/notesSlide47.xml.rels" ContentType="application/vnd.openxmlformats-package.relationships+xml"/>
  <Override PartName="/ppt/notesSlides/_rels/notesSlide46.xml.rels" ContentType="application/vnd.openxmlformats-package.relationships+xml"/>
  <Override PartName="/ppt/notesSlides/_rels/notesSlide18.xml.rels" ContentType="application/vnd.openxmlformats-package.relationships+xml"/>
  <Override PartName="/ppt/notesSlides/_rels/notesSlide9.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16.xml.rels" ContentType="application/vnd.openxmlformats-package.relationships+xml"/>
  <Override PartName="/ppt/notesSlides/notesSlide5.xml" ContentType="application/vnd.openxmlformats-officedocument.presentationml.notesSlide+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presProps.xml" ContentType="application/vnd.openxmlformats-officedocument.presentationml.presPro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Layouts/_rels/slideLayout31.xml.rels" ContentType="application/vnd.openxmlformats-package.relationships+xml"/>
  <Override PartName="/ppt/slideLayouts/_rels/slideLayout14.xml.rels" ContentType="application/vnd.openxmlformats-package.relationships+xml"/>
  <Override PartName="/ppt/slideLayouts/_rels/slideLayout27.xml.rels" ContentType="application/vnd.openxmlformats-package.relationships+xml"/>
  <Override PartName="/ppt/slideLayouts/_rels/slideLayout44.xml.rels" ContentType="application/vnd.openxmlformats-package.relationships+xml"/>
  <Override PartName="/ppt/slideLayouts/_rels/slideLayout19.xml.rels" ContentType="application/vnd.openxmlformats-package.relationships+xml"/>
  <Override PartName="/ppt/slideLayouts/_rels/slideLayout36.xml.rels" ContentType="application/vnd.openxmlformats-package.relationships+xml"/>
  <Override PartName="/ppt/slideLayouts/_rels/slideLayout1.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4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8.xml.rels" ContentType="application/vnd.openxmlformats-package.relationships+xml"/>
  <Override PartName="/ppt/slideLayouts/_rels/slideLayout2.xml.rels" ContentType="application/vnd.openxmlformats-package.relationships+xml"/>
  <Override PartName="/ppt/slideLayouts/_rels/slideLayout30.xml.rels" ContentType="application/vnd.openxmlformats-package.relationships+xml"/>
  <Override PartName="/ppt/slideLayouts/_rels/slideLayout13.xml.rels" ContentType="application/vnd.openxmlformats-package.relationships+xml"/>
  <Override PartName="/ppt/slideLayouts/_rels/slideLayout4.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16.xml.rels" ContentType="application/vnd.openxmlformats-package.relationships+xml"/>
  <Override PartName="/ppt/slideLayouts/_rels/slideLayout41.xml.rels" ContentType="application/vnd.openxmlformats-package.relationships+xml"/>
  <Override PartName="/ppt/slideLayouts/_rels/slideLayout24.xml.rels" ContentType="application/vnd.openxmlformats-package.relationships+xml"/>
  <Override PartName="/ppt/slideLayouts/_rels/slideLayout17.xml.rels" ContentType="application/vnd.openxmlformats-package.relationships+xml"/>
  <Override PartName="/ppt/slideLayouts/_rels/slideLayout34.xml.rels" ContentType="application/vnd.openxmlformats-package.relationships+xml"/>
  <Override PartName="/ppt/slideLayouts/_rels/slideLayout25.xml.rels" ContentType="application/vnd.openxmlformats-package.relationships+xml"/>
  <Override PartName="/ppt/slideLayouts/_rels/slideLayout42.xml.rels" ContentType="application/vnd.openxmlformats-package.relationships+xml"/>
  <Override PartName="/ppt/slideLayouts/_rels/slideLayout18.xml.rels" ContentType="application/vnd.openxmlformats-package.relationships+xml"/>
  <Override PartName="/ppt/slideLayouts/_rels/slideLayout35.xml.rels" ContentType="application/vnd.openxmlformats-package.relationships+xml"/>
  <Override PartName="/ppt/slideLayouts/_rels/slideLayout26.xml.rels" ContentType="application/vnd.openxmlformats-package.relationships+xml"/>
  <Override PartName="/ppt/slideLayouts/_rels/slideLayout43.xml.rels" ContentType="application/vnd.openxmlformats-package.relationships+xml"/>
  <Override PartName="/ppt/slideLayouts/_rels/slideLayout40.xml.rels" ContentType="application/vnd.openxmlformats-package.relationships+xml"/>
  <Override PartName="/ppt/slideLayouts/_rels/slideLayout23.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xml.rels" ContentType="application/vnd.openxmlformats-package.relationships+xml"/>
  <Override PartName="/ppt/slideLayouts/_rels/slideLayout29.xml.rels" ContentType="application/vnd.openxmlformats-package.relationships+xml"/>
  <Override PartName="/ppt/slideLayouts/_rels/slideLayout46.xml.rels" ContentType="application/vnd.openxmlformats-package.relationships+xml"/>
  <Override PartName="/ppt/slideLayouts/slideLayout26.xml" ContentType="application/vnd.openxmlformats-officedocument.presentationml.slideLayout+xml"/>
  <Override PartName="/ppt/slideLayouts/slideLayout43.xml" ContentType="application/vnd.openxmlformats-officedocument.presentationml.slideLayout+xml"/>
  <Override PartName="/ppt/slideLayouts/slideLayout18.xml" ContentType="application/vnd.openxmlformats-officedocument.presentationml.slideLayout+xml"/>
  <Override PartName="/ppt/slideLayouts/slideLayout35.xml" ContentType="application/vnd.openxmlformats-officedocument.presentationml.slideLayout+xml"/>
  <Override PartName="/ppt/slideLayouts/slideLayout25.xml" ContentType="application/vnd.openxmlformats-officedocument.presentationml.slideLayout+xml"/>
  <Override PartName="/ppt/slideLayouts/slideLayout42.xml" ContentType="application/vnd.openxmlformats-officedocument.presentationml.slideLayout+xml"/>
  <Override PartName="/ppt/slideLayouts/slideLayout17.xml" ContentType="application/vnd.openxmlformats-officedocument.presentationml.slideLayout+xml"/>
  <Override PartName="/ppt/slideLayouts/slideLayout34.xml" ContentType="application/vnd.openxmlformats-officedocument.presentationml.slideLayout+xml"/>
  <Override PartName="/ppt/slideLayouts/slideLayout24.xml" ContentType="application/vnd.openxmlformats-officedocument.presentationml.slideLayout+xml"/>
  <Override PartName="/ppt/slideLayouts/slideLayout41.xml" ContentType="application/vnd.openxmlformats-officedocument.presentationml.slideLayout+xml"/>
  <Override PartName="/ppt/slideLayouts/slideLayout16.xml" ContentType="application/vnd.openxmlformats-officedocument.presentationml.slideLayout+xml"/>
  <Override PartName="/ppt/slideLayouts/slideLayout33.xml" ContentType="application/vnd.openxmlformats-officedocument.presentationml.slideLayout+xml"/>
  <Override PartName="/ppt/slideLayouts/slideLayout23.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32.xml" ContentType="application/vnd.openxmlformats-officedocument.presentationml.slideLayout+xml"/>
  <Override PartName="/ppt/slideLayouts/slideLayout22.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21.xml" ContentType="application/vnd.openxmlformats-officedocument.presentationml.slideLayout+xml"/>
  <Override PartName="/ppt/slideLayouts/slideLayout37.xml" ContentType="application/vnd.openxmlformats-officedocument.presentationml.slideLayout+xml"/>
  <Override PartName="/ppt/slideLayouts/slideLayout3.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29.xml" ContentType="application/vnd.openxmlformats-officedocument.presentationml.slideLayout+xml"/>
  <Override PartName="/ppt/slideLayouts/slideLayout46.xml" ContentType="application/vnd.openxmlformats-officedocument.presentationml.slideLayout+xml"/>
  <Override PartName="/ppt/slideLayouts/slideLayout39.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48.xml" ContentType="application/vnd.openxmlformats-officedocument.presentationml.slideLayout+xml"/>
  <Override PartName="/ppt/slideLayouts/slideLayout6.xml" ContentType="application/vnd.openxmlformats-officedocument.presentationml.slideLayout+xml"/>
  <Override PartName="/ppt/slideLayouts/slideLayout20.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45.xml" ContentType="application/vnd.openxmlformats-officedocument.presentationml.slideLayout+xml"/>
  <Override PartName="/ppt/slideLayouts/slideLayout28.xml" ContentType="application/vnd.openxmlformats-officedocument.presentationml.slideLayout+xml"/>
  <Override PartName="/ppt/slideLayouts/slideLayout1.xml" ContentType="application/vnd.openxmlformats-officedocument.presentationml.slideLayout+xml"/>
  <Override PartName="/ppt/slideLayouts/slideLayout36.xml" ContentType="application/vnd.openxmlformats-officedocument.presentationml.slideLayout+xml"/>
  <Override PartName="/ppt/slideLayouts/slideLayout19.xml" ContentType="application/vnd.openxmlformats-officedocument.presentationml.slideLayout+xml"/>
  <Override PartName="/ppt/slideLayouts/slideLayout44.xml" ContentType="application/vnd.openxmlformats-officedocument.presentationml.slideLayout+xml"/>
  <Override PartName="/ppt/slideLayouts/slideLayout27.xml" ContentType="application/vnd.openxmlformats-officedocument.presentationml.slideLayout+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8.png" ContentType="image/png"/>
  <Override PartName="/ppt/media/image15.png" ContentType="image/png"/>
  <Override PartName="/ppt/media/image57.png" ContentType="image/png"/>
  <Override PartName="/ppt/media/image14.png" ContentType="image/png"/>
  <Override PartName="/ppt/media/image49.png" ContentType="image/png"/>
  <Override PartName="/ppt/media/image48.png" ContentType="image/png"/>
  <Override PartName="/ppt/media/image47.png" ContentType="image/png"/>
  <Override PartName="/ppt/media/image56.png" ContentType="image/png"/>
  <Override PartName="/ppt/media/image13.png" ContentType="image/png"/>
  <Override PartName="/ppt/media/image39.png" ContentType="image/png"/>
  <Override PartName="/ppt/media/image24.png" ContentType="image/png"/>
  <Override PartName="/ppt/media/image41.png" ContentType="image/png"/>
  <Override PartName="/ppt/media/image33.png" ContentType="image/png"/>
  <Override PartName="/ppt/media/image50.png" ContentType="image/png"/>
  <Override PartName="/ppt/media/image17.png" ContentType="image/png"/>
  <Override PartName="/ppt/media/image34.png" ContentType="image/png"/>
  <Override PartName="/ppt/media/image51.png" ContentType="image/png"/>
  <Override PartName="/ppt/media/image25.png" ContentType="image/png"/>
  <Override PartName="/ppt/media/image42.png" ContentType="image/png"/>
  <Override PartName="/ppt/media/image18.wmf" ContentType="image/x-wmf"/>
  <Override PartName="/ppt/media/image64.jpeg" ContentType="image/jpeg"/>
  <Override PartName="/ppt/media/image21.jpeg" ContentType="image/jpeg"/>
  <Override PartName="/ppt/media/image45.png" ContentType="image/png"/>
  <Override PartName="/ppt/media/image28.png" ContentType="image/png"/>
  <Override PartName="/ppt/media/image62.png" ContentType="image/png"/>
  <Override PartName="/ppt/media/image29.png" ContentType="image/png"/>
  <Override PartName="/ppt/media/image46.png" ContentType="image/png"/>
  <Override PartName="/ppt/media/image61.png" ContentType="image/png"/>
  <Override PartName="/ppt/media/image44.png" ContentType="image/png"/>
  <Override PartName="/ppt/media/image27.png" ContentType="image/png"/>
  <Override PartName="/ppt/media/image36.png" ContentType="image/png"/>
  <Override PartName="/ppt/media/image70.png" ContentType="image/png"/>
  <Override PartName="/ppt/media/image19.png" ContentType="image/png"/>
  <Override PartName="/ppt/media/image68.jpeg" ContentType="image/jpeg"/>
  <Override PartName="/ppt/media/image60.png" ContentType="image/png"/>
  <Override PartName="/ppt/media/image43.png" ContentType="image/png"/>
  <Override PartName="/ppt/media/image26.png" ContentType="image/png"/>
  <Override PartName="/ppt/media/image69.png" ContentType="image/png"/>
  <Override PartName="/ppt/media/image67.jpeg" ContentType="image/jpeg"/>
  <Override PartName="/ppt/media/image66.png" ContentType="image/png"/>
  <Override PartName="/ppt/media/image23.png" ContentType="image/png"/>
  <Override PartName="/ppt/media/image40.png" ContentType="image/png"/>
  <Override PartName="/ppt/media/image7.jpeg" ContentType="image/jpeg"/>
  <Override PartName="/ppt/media/image32.png" ContentType="image/png"/>
  <Override PartName="/ppt/media/image65.png" ContentType="image/png"/>
  <Override PartName="/ppt/media/image22.png" ContentType="image/png"/>
  <Override PartName="/ppt/media/image31.png" ContentType="image/png"/>
  <Override PartName="/ppt/media/image1.jpeg" ContentType="image/jpeg"/>
  <Override PartName="/ppt/media/image3.png" ContentType="image/png"/>
  <Override PartName="/ppt/media/image5.jpeg" ContentType="image/jpeg"/>
  <Override PartName="/ppt/media/image55.png" ContentType="image/png"/>
  <Override PartName="/ppt/media/image12.png" ContentType="image/png"/>
  <Override PartName="/ppt/media/image2.png" ContentType="image/png"/>
  <Override PartName="/ppt/media/image16.png" ContentType="image/png"/>
  <Override PartName="/ppt/media/image59.png" ContentType="image/png"/>
  <Override PartName="/ppt/media/image4.jpeg" ContentType="image/jpeg"/>
  <Override PartName="/ppt/media/image6.png" ContentType="image/png"/>
  <Override PartName="/ppt/media/image8.png" ContentType="image/png"/>
  <Override PartName="/ppt/media/image30.png" ContentType="image/png"/>
  <Override PartName="/ppt/media/image9.png" ContentType="image/png"/>
  <Override PartName="/ppt/media/image53.png" ContentType="image/png"/>
  <Override PartName="/ppt/media/image10.png" ContentType="image/png"/>
  <Override PartName="/ppt/media/image63.png" ContentType="image/png"/>
  <Override PartName="/ppt/media/image20.png" ContentType="image/png"/>
  <Override PartName="/ppt/media/image35.png" ContentType="image/png"/>
  <Override PartName="/ppt/media/image52.png" ContentType="image/png"/>
  <Override PartName="/ppt/media/image37.png" ContentType="image/png"/>
  <Override PartName="/ppt/media/image54.png" ContentType="image/png"/>
  <Override PartName="/ppt/media/image11.png" ContentType="image/png"/>
  <Override PartName="/ppt/media/image38.png" ContentType="image/png"/>
  <Override PartName="/ppt/slides/slide29.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5.xml" ContentType="application/vnd.openxmlformats-officedocument.presentationml.slide+xml"/>
  <Override PartName="/ppt/slides/slide27.xml" ContentType="application/vnd.openxmlformats-officedocument.presentationml.slide+xml"/>
  <Override PartName="/ppt/slides/slide44.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36.xml" ContentType="application/vnd.openxmlformats-officedocument.presentationml.slide+xml"/>
  <Override PartName="/ppt/slides/slide26.xml" ContentType="application/vnd.openxmlformats-officedocument.presentationml.slide+xml"/>
  <Override PartName="/ppt/slides/slide43.xml" ContentType="application/vnd.openxmlformats-officedocument.presentationml.slide+xml"/>
  <Override PartName="/ppt/slides/slide18.xml" ContentType="application/vnd.openxmlformats-officedocument.presentationml.slide+xml"/>
  <Override PartName="/ppt/slides/slide35.xml" ContentType="application/vnd.openxmlformats-officedocument.presentationml.slide+xml"/>
  <Override PartName="/ppt/slides/_rels/slide10.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15.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14.xml.rels" ContentType="application/vnd.openxmlformats-package.relationships+xml"/>
  <Override PartName="/ppt/slides/_rels/slide3.xml.rels" ContentType="application/vnd.openxmlformats-package.relationships+xml"/>
  <Override PartName="/ppt/slides/_rels/slide47.xml.rels" ContentType="application/vnd.openxmlformats-package.relationships+xml"/>
  <Override PartName="/ppt/slides/_rels/slide38.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9.xml.rels" ContentType="application/vnd.openxmlformats-package.relationships+xml"/>
  <Override PartName="/ppt/slides/_rels/slide48.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42.xml.rels" ContentType="application/vnd.openxmlformats-package.relationships+xml"/>
  <Override PartName="/ppt/slides/_rels/slide25.xml.rels" ContentType="application/vnd.openxmlformats-package.relationships+xml"/>
  <Override PartName="/ppt/slides/_rels/slide34.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35.xml.rels" ContentType="application/vnd.openxmlformats-package.relationships+xml"/>
  <Override PartName="/ppt/slides/_rels/slide26.xml.rels" ContentType="application/vnd.openxmlformats-package.relationships+xml"/>
  <Override PartName="/ppt/slides/_rels/slide43.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4.xml.rels" ContentType="application/vnd.openxmlformats-package.relationships+xml"/>
  <Override PartName="/ppt/slides/_rels/slide21.xml.rels" ContentType="application/vnd.openxmlformats-package.relationships+xml"/>
  <Override PartName="/ppt/slides/_rels/slide28.xml.rels" ContentType="application/vnd.openxmlformats-package.relationships+xml"/>
  <Override PartName="/ppt/slides/_rels/slide1.xml.rels" ContentType="application/vnd.openxmlformats-package.relationships+xml"/>
  <Override PartName="/ppt/slides/_rels/slide45.xml.rels" ContentType="application/vnd.openxmlformats-package.relationships+xml"/>
  <Override PartName="/ppt/slides/_rels/slide41.xml.rels" ContentType="application/vnd.openxmlformats-package.relationships+xml"/>
  <Override PartName="/ppt/slides/_rels/slide24.xml.rels" ContentType="application/vnd.openxmlformats-package.relationships+xml"/>
  <Override PartName="/ppt/slides/_rels/slide50.xml.rels" ContentType="application/vnd.openxmlformats-package.relationships+xml"/>
  <Override PartName="/ppt/slides/_rels/slide33.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xml.rels" ContentType="application/vnd.openxmlformats-package.relationships+xml"/>
  <Override PartName="/ppt/slides/_rels/slide46.xml.rels" ContentType="application/vnd.openxmlformats-package.relationships+xml"/>
  <Override PartName="/ppt/slides/slide25.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slides/slide34.xml" ContentType="application/vnd.openxmlformats-officedocument.presentationml.slide+xml"/>
  <Override PartName="/ppt/slides/slide24.xml" ContentType="application/vnd.openxmlformats-officedocument.presentationml.slide+xml"/>
  <Override PartName="/ppt/slides/slide41.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38.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7.xml" ContentType="application/vnd.openxmlformats-officedocument.presentationml.slide+xml"/>
  <Override PartName="/ppt/slides/slide10.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40.xml" ContentType="application/vnd.openxmlformats-officedocument.presentationml.slide+xml"/>
  <Override PartName="/ppt/slides/slide16.xml" ContentType="application/vnd.openxmlformats-officedocument.presentationml.slide+xml"/>
  <Override PartName="/ppt/slides/slide33.xml" ContentType="application/vnd.openxmlformats-officedocument.presentationml.slide+xml"/>
  <Override PartName="/ppt/slides/slide50.xml" ContentType="application/vnd.openxmlformats-officedocument.presentationml.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42C2D-0544-FC43-A145-937F931205CE}"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42F3DC3F-A5DF-2545-8FDB-16E7112D8383}">
      <dgm:prSet phldrT="[Text]" custT="1"/>
      <dgm:spPr/>
      <dgm:t>
        <a:bodyPr/>
        <a:lstStyle/>
        <a:p>
          <a:r>
            <a:rPr lang="en-US" sz="1200" dirty="0"/>
            <a:t>ADMIN</a:t>
          </a:r>
        </a:p>
      </dgm:t>
    </dgm:pt>
    <dgm:pt modelId="{8FAA51B7-E9CD-E745-98E0-8EDCD30E9934}" type="parTrans" cxnId="{CBCD8DE7-C787-2E46-BEC7-7B9E56539753}">
      <dgm:prSet/>
      <dgm:spPr/>
      <dgm:t>
        <a:bodyPr/>
        <a:lstStyle/>
        <a:p>
          <a:endParaRPr lang="en-US" sz="1200"/>
        </a:p>
      </dgm:t>
    </dgm:pt>
    <dgm:pt modelId="{2A0FF1F0-9620-2748-A1DA-2936DE4B9622}" type="sibTrans" cxnId="{CBCD8DE7-C787-2E46-BEC7-7B9E56539753}">
      <dgm:prSet/>
      <dgm:spPr/>
      <dgm:t>
        <a:bodyPr/>
        <a:lstStyle/>
        <a:p>
          <a:endParaRPr lang="en-US" sz="1200"/>
        </a:p>
      </dgm:t>
    </dgm:pt>
    <dgm:pt modelId="{2614B425-8360-AE48-8520-7FE291624D18}">
      <dgm:prSet phldrT="[Text]" custT="1"/>
      <dgm:spPr/>
      <dgm:t>
        <a:bodyPr/>
        <a:lstStyle/>
        <a:p>
          <a:r>
            <a:rPr lang="en-US" sz="1200" dirty="0"/>
            <a:t>ADMIN CIVIL</a:t>
          </a:r>
        </a:p>
      </dgm:t>
    </dgm:pt>
    <dgm:pt modelId="{F18FD6EB-33B6-EA44-8B78-426A2FDD9BA6}" type="parTrans" cxnId="{CC6E5B10-5545-C442-81B4-A209B97FFA50}">
      <dgm:prSet/>
      <dgm:spPr/>
      <dgm:t>
        <a:bodyPr/>
        <a:lstStyle/>
        <a:p>
          <a:endParaRPr lang="en-US" sz="1200"/>
        </a:p>
      </dgm:t>
    </dgm:pt>
    <dgm:pt modelId="{2381C231-B23B-ED4F-A26C-312FFD284FD2}" type="sibTrans" cxnId="{CC6E5B10-5545-C442-81B4-A209B97FFA50}">
      <dgm:prSet/>
      <dgm:spPr/>
      <dgm:t>
        <a:bodyPr/>
        <a:lstStyle/>
        <a:p>
          <a:endParaRPr lang="en-US" sz="1200"/>
        </a:p>
      </dgm:t>
    </dgm:pt>
    <dgm:pt modelId="{3CBF7A2B-2A2D-0643-BB56-277F23E877F0}">
      <dgm:prSet phldrT="[Text]" custT="1"/>
      <dgm:spPr/>
      <dgm:t>
        <a:bodyPr/>
        <a:lstStyle/>
        <a:p>
          <a:r>
            <a:rPr lang="en-US" sz="1200" dirty="0"/>
            <a:t>ADMIN EM</a:t>
          </a:r>
        </a:p>
      </dgm:t>
    </dgm:pt>
    <dgm:pt modelId="{87D94BED-6C67-8A45-80F9-3A518D877D07}" type="parTrans" cxnId="{3ADB4C4A-7799-014C-9D46-D6DEC22D963A}">
      <dgm:prSet/>
      <dgm:spPr/>
      <dgm:t>
        <a:bodyPr/>
        <a:lstStyle/>
        <a:p>
          <a:endParaRPr lang="en-US" sz="1200"/>
        </a:p>
      </dgm:t>
    </dgm:pt>
    <dgm:pt modelId="{A7295F3E-A98C-6E47-908E-85C774CF1A92}" type="sibTrans" cxnId="{3ADB4C4A-7799-014C-9D46-D6DEC22D963A}">
      <dgm:prSet/>
      <dgm:spPr/>
      <dgm:t>
        <a:bodyPr/>
        <a:lstStyle/>
        <a:p>
          <a:endParaRPr lang="en-US" sz="1200"/>
        </a:p>
      </dgm:t>
    </dgm:pt>
    <dgm:pt modelId="{3328D912-1B02-F64E-B843-6A3C2D174511}">
      <dgm:prSet phldrT="[Text]" custT="1"/>
      <dgm:spPr/>
      <dgm:t>
        <a:bodyPr/>
        <a:lstStyle/>
        <a:p>
          <a:r>
            <a:rPr lang="en-US" sz="1200" dirty="0"/>
            <a:t>ADMIN RENUM</a:t>
          </a:r>
        </a:p>
      </dgm:t>
    </dgm:pt>
    <dgm:pt modelId="{D2EA93F7-A247-9848-B478-289D2A5AE39E}" type="parTrans" cxnId="{10AF6877-50F7-A649-8CDC-FD888FF91CDB}">
      <dgm:prSet/>
      <dgm:spPr/>
      <dgm:t>
        <a:bodyPr/>
        <a:lstStyle/>
        <a:p>
          <a:endParaRPr lang="en-US" sz="1200"/>
        </a:p>
      </dgm:t>
    </dgm:pt>
    <dgm:pt modelId="{97F96152-A97B-8747-BC76-0A24712FDB03}" type="sibTrans" cxnId="{10AF6877-50F7-A649-8CDC-FD888FF91CDB}">
      <dgm:prSet/>
      <dgm:spPr/>
      <dgm:t>
        <a:bodyPr/>
        <a:lstStyle/>
        <a:p>
          <a:endParaRPr lang="en-US" sz="1200"/>
        </a:p>
      </dgm:t>
    </dgm:pt>
    <dgm:pt modelId="{4163C4E1-015D-6540-987C-D936025E7F39}" type="pres">
      <dgm:prSet presAssocID="{31E42C2D-0544-FC43-A145-937F931205CE}" presName="hierChild1" presStyleCnt="0">
        <dgm:presLayoutVars>
          <dgm:orgChart val="1"/>
          <dgm:chPref val="1"/>
          <dgm:dir/>
          <dgm:animOne val="branch"/>
          <dgm:animLvl val="lvl"/>
          <dgm:resizeHandles/>
        </dgm:presLayoutVars>
      </dgm:prSet>
      <dgm:spPr/>
    </dgm:pt>
    <dgm:pt modelId="{B977AB97-7C6B-1C4A-A6FE-C9D3F83BE6C7}" type="pres">
      <dgm:prSet presAssocID="{42F3DC3F-A5DF-2545-8FDB-16E7112D8383}" presName="hierRoot1" presStyleCnt="0">
        <dgm:presLayoutVars>
          <dgm:hierBranch val="init"/>
        </dgm:presLayoutVars>
      </dgm:prSet>
      <dgm:spPr/>
    </dgm:pt>
    <dgm:pt modelId="{7C84A0FE-CA41-1645-87FF-70ADFC87FAA3}" type="pres">
      <dgm:prSet presAssocID="{42F3DC3F-A5DF-2545-8FDB-16E7112D8383}" presName="rootComposite1" presStyleCnt="0"/>
      <dgm:spPr/>
    </dgm:pt>
    <dgm:pt modelId="{174BA54D-7034-274B-8762-FBFFDBA91F4D}" type="pres">
      <dgm:prSet presAssocID="{42F3DC3F-A5DF-2545-8FDB-16E7112D8383}" presName="rootText1" presStyleLbl="node0" presStyleIdx="0" presStyleCnt="1" custLinFactNeighborX="726" custLinFactNeighborY="2905">
        <dgm:presLayoutVars>
          <dgm:chPref val="3"/>
        </dgm:presLayoutVars>
      </dgm:prSet>
      <dgm:spPr/>
    </dgm:pt>
    <dgm:pt modelId="{4BC7D988-7B72-1B4C-A192-17EB2C782550}" type="pres">
      <dgm:prSet presAssocID="{42F3DC3F-A5DF-2545-8FDB-16E7112D8383}" presName="rootConnector1" presStyleLbl="node1" presStyleIdx="0" presStyleCnt="0"/>
      <dgm:spPr/>
    </dgm:pt>
    <dgm:pt modelId="{E4F545CF-F59E-5442-B914-BF4C6B4F52A5}" type="pres">
      <dgm:prSet presAssocID="{42F3DC3F-A5DF-2545-8FDB-16E7112D8383}" presName="hierChild2" presStyleCnt="0"/>
      <dgm:spPr/>
    </dgm:pt>
    <dgm:pt modelId="{BBEC5669-85F9-2442-BAA1-CABD044E0FA9}" type="pres">
      <dgm:prSet presAssocID="{F18FD6EB-33B6-EA44-8B78-426A2FDD9BA6}" presName="Name37" presStyleLbl="parChTrans1D2" presStyleIdx="0" presStyleCnt="3"/>
      <dgm:spPr/>
    </dgm:pt>
    <dgm:pt modelId="{996436E5-E8CC-7A4D-B9EF-91ECC58B94E4}" type="pres">
      <dgm:prSet presAssocID="{2614B425-8360-AE48-8520-7FE291624D18}" presName="hierRoot2" presStyleCnt="0">
        <dgm:presLayoutVars>
          <dgm:hierBranch val="init"/>
        </dgm:presLayoutVars>
      </dgm:prSet>
      <dgm:spPr/>
    </dgm:pt>
    <dgm:pt modelId="{BA6D859B-FF04-EF46-9A81-E8DE47EC7F57}" type="pres">
      <dgm:prSet presAssocID="{2614B425-8360-AE48-8520-7FE291624D18}" presName="rootComposite" presStyleCnt="0"/>
      <dgm:spPr/>
    </dgm:pt>
    <dgm:pt modelId="{8441E90D-DB59-EF4A-9AF1-0864C250500C}" type="pres">
      <dgm:prSet presAssocID="{2614B425-8360-AE48-8520-7FE291624D18}" presName="rootText" presStyleLbl="node2" presStyleIdx="0" presStyleCnt="3">
        <dgm:presLayoutVars>
          <dgm:chPref val="3"/>
        </dgm:presLayoutVars>
      </dgm:prSet>
      <dgm:spPr/>
    </dgm:pt>
    <dgm:pt modelId="{834B86B2-1236-0146-A54C-B74DD582BBC5}" type="pres">
      <dgm:prSet presAssocID="{2614B425-8360-AE48-8520-7FE291624D18}" presName="rootConnector" presStyleLbl="node2" presStyleIdx="0" presStyleCnt="3"/>
      <dgm:spPr/>
    </dgm:pt>
    <dgm:pt modelId="{4A9D6070-A4A0-B64A-B88D-F602891D555A}" type="pres">
      <dgm:prSet presAssocID="{2614B425-8360-AE48-8520-7FE291624D18}" presName="hierChild4" presStyleCnt="0"/>
      <dgm:spPr/>
    </dgm:pt>
    <dgm:pt modelId="{7C77034F-DBE2-9C4A-92B6-67BD0643255C}" type="pres">
      <dgm:prSet presAssocID="{2614B425-8360-AE48-8520-7FE291624D18}" presName="hierChild5" presStyleCnt="0"/>
      <dgm:spPr/>
    </dgm:pt>
    <dgm:pt modelId="{CC3FAC17-F73D-7B4A-87B0-329691E685A2}" type="pres">
      <dgm:prSet presAssocID="{87D94BED-6C67-8A45-80F9-3A518D877D07}" presName="Name37" presStyleLbl="parChTrans1D2" presStyleIdx="1" presStyleCnt="3"/>
      <dgm:spPr/>
    </dgm:pt>
    <dgm:pt modelId="{F5857678-6668-BF47-9FEE-4B0D3775ED00}" type="pres">
      <dgm:prSet presAssocID="{3CBF7A2B-2A2D-0643-BB56-277F23E877F0}" presName="hierRoot2" presStyleCnt="0">
        <dgm:presLayoutVars>
          <dgm:hierBranch val="init"/>
        </dgm:presLayoutVars>
      </dgm:prSet>
      <dgm:spPr/>
    </dgm:pt>
    <dgm:pt modelId="{1625B28A-92F4-EA4B-83AA-158E00E44516}" type="pres">
      <dgm:prSet presAssocID="{3CBF7A2B-2A2D-0643-BB56-277F23E877F0}" presName="rootComposite" presStyleCnt="0"/>
      <dgm:spPr/>
    </dgm:pt>
    <dgm:pt modelId="{D4344443-35CA-534E-8A30-2E50E2E12B89}" type="pres">
      <dgm:prSet presAssocID="{3CBF7A2B-2A2D-0643-BB56-277F23E877F0}" presName="rootText" presStyleLbl="node2" presStyleIdx="1" presStyleCnt="3">
        <dgm:presLayoutVars>
          <dgm:chPref val="3"/>
        </dgm:presLayoutVars>
      </dgm:prSet>
      <dgm:spPr/>
    </dgm:pt>
    <dgm:pt modelId="{E4166BB2-24D6-D348-9A55-22BD9D5C04C8}" type="pres">
      <dgm:prSet presAssocID="{3CBF7A2B-2A2D-0643-BB56-277F23E877F0}" presName="rootConnector" presStyleLbl="node2" presStyleIdx="1" presStyleCnt="3"/>
      <dgm:spPr/>
    </dgm:pt>
    <dgm:pt modelId="{18522F5F-5A72-EF4D-9F6E-DFC6E7944169}" type="pres">
      <dgm:prSet presAssocID="{3CBF7A2B-2A2D-0643-BB56-277F23E877F0}" presName="hierChild4" presStyleCnt="0"/>
      <dgm:spPr/>
    </dgm:pt>
    <dgm:pt modelId="{88BF7E17-5AD7-BE4D-94CF-B2090C63C296}" type="pres">
      <dgm:prSet presAssocID="{3CBF7A2B-2A2D-0643-BB56-277F23E877F0}" presName="hierChild5" presStyleCnt="0"/>
      <dgm:spPr/>
    </dgm:pt>
    <dgm:pt modelId="{73144F32-5C09-BD43-9270-7A467AFBE1FF}" type="pres">
      <dgm:prSet presAssocID="{D2EA93F7-A247-9848-B478-289D2A5AE39E}" presName="Name37" presStyleLbl="parChTrans1D2" presStyleIdx="2" presStyleCnt="3"/>
      <dgm:spPr/>
    </dgm:pt>
    <dgm:pt modelId="{C6502AEB-942A-C14F-B87A-D344DFC034C3}" type="pres">
      <dgm:prSet presAssocID="{3328D912-1B02-F64E-B843-6A3C2D174511}" presName="hierRoot2" presStyleCnt="0">
        <dgm:presLayoutVars>
          <dgm:hierBranch val="init"/>
        </dgm:presLayoutVars>
      </dgm:prSet>
      <dgm:spPr/>
    </dgm:pt>
    <dgm:pt modelId="{DC482D94-7C57-2743-9FB1-9C1DFC0E1B90}" type="pres">
      <dgm:prSet presAssocID="{3328D912-1B02-F64E-B843-6A3C2D174511}" presName="rootComposite" presStyleCnt="0"/>
      <dgm:spPr/>
    </dgm:pt>
    <dgm:pt modelId="{7A379F58-5FA2-1A49-99BD-789B862A311D}" type="pres">
      <dgm:prSet presAssocID="{3328D912-1B02-F64E-B843-6A3C2D174511}" presName="rootText" presStyleLbl="node2" presStyleIdx="2" presStyleCnt="3">
        <dgm:presLayoutVars>
          <dgm:chPref val="3"/>
        </dgm:presLayoutVars>
      </dgm:prSet>
      <dgm:spPr/>
    </dgm:pt>
    <dgm:pt modelId="{E01E9139-D1CD-E746-BEB5-8EE8617FEF76}" type="pres">
      <dgm:prSet presAssocID="{3328D912-1B02-F64E-B843-6A3C2D174511}" presName="rootConnector" presStyleLbl="node2" presStyleIdx="2" presStyleCnt="3"/>
      <dgm:spPr/>
    </dgm:pt>
    <dgm:pt modelId="{53E35CFC-E130-8546-BD65-0143D502CFF1}" type="pres">
      <dgm:prSet presAssocID="{3328D912-1B02-F64E-B843-6A3C2D174511}" presName="hierChild4" presStyleCnt="0"/>
      <dgm:spPr/>
    </dgm:pt>
    <dgm:pt modelId="{49FF78C4-0346-DA47-8AFB-A71AA0FFD686}" type="pres">
      <dgm:prSet presAssocID="{3328D912-1B02-F64E-B843-6A3C2D174511}" presName="hierChild5" presStyleCnt="0"/>
      <dgm:spPr/>
    </dgm:pt>
    <dgm:pt modelId="{6BBF19F0-8787-464A-A2B4-7AD244B40CA2}" type="pres">
      <dgm:prSet presAssocID="{42F3DC3F-A5DF-2545-8FDB-16E7112D8383}" presName="hierChild3" presStyleCnt="0"/>
      <dgm:spPr/>
    </dgm:pt>
  </dgm:ptLst>
  <dgm:cxnLst>
    <dgm:cxn modelId="{CC6E5B10-5545-C442-81B4-A209B97FFA50}" srcId="{42F3DC3F-A5DF-2545-8FDB-16E7112D8383}" destId="{2614B425-8360-AE48-8520-7FE291624D18}" srcOrd="0" destOrd="0" parTransId="{F18FD6EB-33B6-EA44-8B78-426A2FDD9BA6}" sibTransId="{2381C231-B23B-ED4F-A26C-312FFD284FD2}"/>
    <dgm:cxn modelId="{F09E5D29-002C-2F4D-BA87-64CB22C06638}" type="presOf" srcId="{3CBF7A2B-2A2D-0643-BB56-277F23E877F0}" destId="{D4344443-35CA-534E-8A30-2E50E2E12B89}" srcOrd="0" destOrd="0" presId="urn:microsoft.com/office/officeart/2005/8/layout/orgChart1"/>
    <dgm:cxn modelId="{260D662D-34AE-B04B-9CF6-D369000B1CEB}" type="presOf" srcId="{F18FD6EB-33B6-EA44-8B78-426A2FDD9BA6}" destId="{BBEC5669-85F9-2442-BAA1-CABD044E0FA9}" srcOrd="0" destOrd="0" presId="urn:microsoft.com/office/officeart/2005/8/layout/orgChart1"/>
    <dgm:cxn modelId="{9E8FE740-ABF0-0446-AAB9-A3E11D0183B1}" type="presOf" srcId="{3328D912-1B02-F64E-B843-6A3C2D174511}" destId="{E01E9139-D1CD-E746-BEB5-8EE8617FEF76}" srcOrd="1" destOrd="0" presId="urn:microsoft.com/office/officeart/2005/8/layout/orgChart1"/>
    <dgm:cxn modelId="{83771760-DF71-C843-9CB2-F4C0AA8D6B4F}" type="presOf" srcId="{31E42C2D-0544-FC43-A145-937F931205CE}" destId="{4163C4E1-015D-6540-987C-D936025E7F39}" srcOrd="0" destOrd="0" presId="urn:microsoft.com/office/officeart/2005/8/layout/orgChart1"/>
    <dgm:cxn modelId="{70B79D41-0752-AA43-9F45-ECA7D95217EE}" type="presOf" srcId="{3328D912-1B02-F64E-B843-6A3C2D174511}" destId="{7A379F58-5FA2-1A49-99BD-789B862A311D}" srcOrd="0" destOrd="0" presId="urn:microsoft.com/office/officeart/2005/8/layout/orgChart1"/>
    <dgm:cxn modelId="{3ADB4C4A-7799-014C-9D46-D6DEC22D963A}" srcId="{42F3DC3F-A5DF-2545-8FDB-16E7112D8383}" destId="{3CBF7A2B-2A2D-0643-BB56-277F23E877F0}" srcOrd="1" destOrd="0" parTransId="{87D94BED-6C67-8A45-80F9-3A518D877D07}" sibTransId="{A7295F3E-A98C-6E47-908E-85C774CF1A92}"/>
    <dgm:cxn modelId="{68C77875-906C-214F-82F4-F9A42C9E7A0D}" type="presOf" srcId="{3CBF7A2B-2A2D-0643-BB56-277F23E877F0}" destId="{E4166BB2-24D6-D348-9A55-22BD9D5C04C8}" srcOrd="1" destOrd="0" presId="urn:microsoft.com/office/officeart/2005/8/layout/orgChart1"/>
    <dgm:cxn modelId="{2C03EE56-B067-FA46-BBD8-9500EE40440A}" type="presOf" srcId="{2614B425-8360-AE48-8520-7FE291624D18}" destId="{834B86B2-1236-0146-A54C-B74DD582BBC5}" srcOrd="1" destOrd="0" presId="urn:microsoft.com/office/officeart/2005/8/layout/orgChart1"/>
    <dgm:cxn modelId="{10AF6877-50F7-A649-8CDC-FD888FF91CDB}" srcId="{42F3DC3F-A5DF-2545-8FDB-16E7112D8383}" destId="{3328D912-1B02-F64E-B843-6A3C2D174511}" srcOrd="2" destOrd="0" parTransId="{D2EA93F7-A247-9848-B478-289D2A5AE39E}" sibTransId="{97F96152-A97B-8747-BC76-0A24712FDB03}"/>
    <dgm:cxn modelId="{3A140781-E1DE-4F44-9AC8-4BBA0A8DFB45}" type="presOf" srcId="{D2EA93F7-A247-9848-B478-289D2A5AE39E}" destId="{73144F32-5C09-BD43-9270-7A467AFBE1FF}" srcOrd="0" destOrd="0" presId="urn:microsoft.com/office/officeart/2005/8/layout/orgChart1"/>
    <dgm:cxn modelId="{DF453E8F-E7BD-7A4F-9CAE-F8B06A2AC196}" type="presOf" srcId="{2614B425-8360-AE48-8520-7FE291624D18}" destId="{8441E90D-DB59-EF4A-9AF1-0864C250500C}" srcOrd="0" destOrd="0" presId="urn:microsoft.com/office/officeart/2005/8/layout/orgChart1"/>
    <dgm:cxn modelId="{60970499-F221-F541-A6DA-65C34B45A150}" type="presOf" srcId="{87D94BED-6C67-8A45-80F9-3A518D877D07}" destId="{CC3FAC17-F73D-7B4A-87B0-329691E685A2}" srcOrd="0" destOrd="0" presId="urn:microsoft.com/office/officeart/2005/8/layout/orgChart1"/>
    <dgm:cxn modelId="{FAAE86A7-6225-0345-89A1-A02DC6BB1410}" type="presOf" srcId="{42F3DC3F-A5DF-2545-8FDB-16E7112D8383}" destId="{174BA54D-7034-274B-8762-FBFFDBA91F4D}" srcOrd="0" destOrd="0" presId="urn:microsoft.com/office/officeart/2005/8/layout/orgChart1"/>
    <dgm:cxn modelId="{CBCD8DE7-C787-2E46-BEC7-7B9E56539753}" srcId="{31E42C2D-0544-FC43-A145-937F931205CE}" destId="{42F3DC3F-A5DF-2545-8FDB-16E7112D8383}" srcOrd="0" destOrd="0" parTransId="{8FAA51B7-E9CD-E745-98E0-8EDCD30E9934}" sibTransId="{2A0FF1F0-9620-2748-A1DA-2936DE4B9622}"/>
    <dgm:cxn modelId="{4456B3F5-EF2B-6749-A4F3-846DC935B491}" type="presOf" srcId="{42F3DC3F-A5DF-2545-8FDB-16E7112D8383}" destId="{4BC7D988-7B72-1B4C-A192-17EB2C782550}" srcOrd="1" destOrd="0" presId="urn:microsoft.com/office/officeart/2005/8/layout/orgChart1"/>
    <dgm:cxn modelId="{711D37E5-5510-0344-A0B5-A4839CBAD830}" type="presParOf" srcId="{4163C4E1-015D-6540-987C-D936025E7F39}" destId="{B977AB97-7C6B-1C4A-A6FE-C9D3F83BE6C7}" srcOrd="0" destOrd="0" presId="urn:microsoft.com/office/officeart/2005/8/layout/orgChart1"/>
    <dgm:cxn modelId="{979869C9-D9C1-B74F-95A7-9E70AA2753D7}" type="presParOf" srcId="{B977AB97-7C6B-1C4A-A6FE-C9D3F83BE6C7}" destId="{7C84A0FE-CA41-1645-87FF-70ADFC87FAA3}" srcOrd="0" destOrd="0" presId="urn:microsoft.com/office/officeart/2005/8/layout/orgChart1"/>
    <dgm:cxn modelId="{A00CE4CD-6A86-1844-8973-8F0F74013154}" type="presParOf" srcId="{7C84A0FE-CA41-1645-87FF-70ADFC87FAA3}" destId="{174BA54D-7034-274B-8762-FBFFDBA91F4D}" srcOrd="0" destOrd="0" presId="urn:microsoft.com/office/officeart/2005/8/layout/orgChart1"/>
    <dgm:cxn modelId="{519F0E0C-9C7A-EC41-A454-419F45FB0238}" type="presParOf" srcId="{7C84A0FE-CA41-1645-87FF-70ADFC87FAA3}" destId="{4BC7D988-7B72-1B4C-A192-17EB2C782550}" srcOrd="1" destOrd="0" presId="urn:microsoft.com/office/officeart/2005/8/layout/orgChart1"/>
    <dgm:cxn modelId="{7620AAE4-6518-7F48-BBFA-62509AF8D4C6}" type="presParOf" srcId="{B977AB97-7C6B-1C4A-A6FE-C9D3F83BE6C7}" destId="{E4F545CF-F59E-5442-B914-BF4C6B4F52A5}" srcOrd="1" destOrd="0" presId="urn:microsoft.com/office/officeart/2005/8/layout/orgChart1"/>
    <dgm:cxn modelId="{07C2DE73-0115-7948-A898-8269A2F30F49}" type="presParOf" srcId="{E4F545CF-F59E-5442-B914-BF4C6B4F52A5}" destId="{BBEC5669-85F9-2442-BAA1-CABD044E0FA9}" srcOrd="0" destOrd="0" presId="urn:microsoft.com/office/officeart/2005/8/layout/orgChart1"/>
    <dgm:cxn modelId="{F2AE0C13-C3BF-DD43-B170-E5E3221C793E}" type="presParOf" srcId="{E4F545CF-F59E-5442-B914-BF4C6B4F52A5}" destId="{996436E5-E8CC-7A4D-B9EF-91ECC58B94E4}" srcOrd="1" destOrd="0" presId="urn:microsoft.com/office/officeart/2005/8/layout/orgChart1"/>
    <dgm:cxn modelId="{5F5F6704-E643-AE43-894B-14A8CE21CF84}" type="presParOf" srcId="{996436E5-E8CC-7A4D-B9EF-91ECC58B94E4}" destId="{BA6D859B-FF04-EF46-9A81-E8DE47EC7F57}" srcOrd="0" destOrd="0" presId="urn:microsoft.com/office/officeart/2005/8/layout/orgChart1"/>
    <dgm:cxn modelId="{CC36C241-BFB9-F34A-B203-FDA94B90C195}" type="presParOf" srcId="{BA6D859B-FF04-EF46-9A81-E8DE47EC7F57}" destId="{8441E90D-DB59-EF4A-9AF1-0864C250500C}" srcOrd="0" destOrd="0" presId="urn:microsoft.com/office/officeart/2005/8/layout/orgChart1"/>
    <dgm:cxn modelId="{CDA808F2-8B4E-774F-A0A1-EBCDA9815DF8}" type="presParOf" srcId="{BA6D859B-FF04-EF46-9A81-E8DE47EC7F57}" destId="{834B86B2-1236-0146-A54C-B74DD582BBC5}" srcOrd="1" destOrd="0" presId="urn:microsoft.com/office/officeart/2005/8/layout/orgChart1"/>
    <dgm:cxn modelId="{C28A33FE-8818-A549-844A-627DE9EAD345}" type="presParOf" srcId="{996436E5-E8CC-7A4D-B9EF-91ECC58B94E4}" destId="{4A9D6070-A4A0-B64A-B88D-F602891D555A}" srcOrd="1" destOrd="0" presId="urn:microsoft.com/office/officeart/2005/8/layout/orgChart1"/>
    <dgm:cxn modelId="{01DEAC0C-6EC6-6B46-806E-654AA755CFE8}" type="presParOf" srcId="{996436E5-E8CC-7A4D-B9EF-91ECC58B94E4}" destId="{7C77034F-DBE2-9C4A-92B6-67BD0643255C}" srcOrd="2" destOrd="0" presId="urn:microsoft.com/office/officeart/2005/8/layout/orgChart1"/>
    <dgm:cxn modelId="{217ADC96-4EBE-8542-ADDA-3D2411B09FD9}" type="presParOf" srcId="{E4F545CF-F59E-5442-B914-BF4C6B4F52A5}" destId="{CC3FAC17-F73D-7B4A-87B0-329691E685A2}" srcOrd="2" destOrd="0" presId="urn:microsoft.com/office/officeart/2005/8/layout/orgChart1"/>
    <dgm:cxn modelId="{1E8CC67F-25A2-FC4A-8A4C-1BDBC6F6C91B}" type="presParOf" srcId="{E4F545CF-F59E-5442-B914-BF4C6B4F52A5}" destId="{F5857678-6668-BF47-9FEE-4B0D3775ED00}" srcOrd="3" destOrd="0" presId="urn:microsoft.com/office/officeart/2005/8/layout/orgChart1"/>
    <dgm:cxn modelId="{C08D678F-1164-7340-B6D2-7B7AB360512A}" type="presParOf" srcId="{F5857678-6668-BF47-9FEE-4B0D3775ED00}" destId="{1625B28A-92F4-EA4B-83AA-158E00E44516}" srcOrd="0" destOrd="0" presId="urn:microsoft.com/office/officeart/2005/8/layout/orgChart1"/>
    <dgm:cxn modelId="{F12FD448-5267-2447-87CD-ED411CDE5FA7}" type="presParOf" srcId="{1625B28A-92F4-EA4B-83AA-158E00E44516}" destId="{D4344443-35CA-534E-8A30-2E50E2E12B89}" srcOrd="0" destOrd="0" presId="urn:microsoft.com/office/officeart/2005/8/layout/orgChart1"/>
    <dgm:cxn modelId="{DEF78591-770A-BA40-9B53-94DC7EA64132}" type="presParOf" srcId="{1625B28A-92F4-EA4B-83AA-158E00E44516}" destId="{E4166BB2-24D6-D348-9A55-22BD9D5C04C8}" srcOrd="1" destOrd="0" presId="urn:microsoft.com/office/officeart/2005/8/layout/orgChart1"/>
    <dgm:cxn modelId="{F5969D9C-0040-3E4E-8FC2-1EBBE336681C}" type="presParOf" srcId="{F5857678-6668-BF47-9FEE-4B0D3775ED00}" destId="{18522F5F-5A72-EF4D-9F6E-DFC6E7944169}" srcOrd="1" destOrd="0" presId="urn:microsoft.com/office/officeart/2005/8/layout/orgChart1"/>
    <dgm:cxn modelId="{88B97863-8161-374C-A073-DEBBC1E2F45A}" type="presParOf" srcId="{F5857678-6668-BF47-9FEE-4B0D3775ED00}" destId="{88BF7E17-5AD7-BE4D-94CF-B2090C63C296}" srcOrd="2" destOrd="0" presId="urn:microsoft.com/office/officeart/2005/8/layout/orgChart1"/>
    <dgm:cxn modelId="{2B4A4B8F-6CC7-C748-820F-1594154E83C6}" type="presParOf" srcId="{E4F545CF-F59E-5442-B914-BF4C6B4F52A5}" destId="{73144F32-5C09-BD43-9270-7A467AFBE1FF}" srcOrd="4" destOrd="0" presId="urn:microsoft.com/office/officeart/2005/8/layout/orgChart1"/>
    <dgm:cxn modelId="{F32BD710-984E-DD45-80B3-E0DEBD1C447A}" type="presParOf" srcId="{E4F545CF-F59E-5442-B914-BF4C6B4F52A5}" destId="{C6502AEB-942A-C14F-B87A-D344DFC034C3}" srcOrd="5" destOrd="0" presId="urn:microsoft.com/office/officeart/2005/8/layout/orgChart1"/>
    <dgm:cxn modelId="{229646E8-1D4C-1B49-8542-F9A6B6BD176E}" type="presParOf" srcId="{C6502AEB-942A-C14F-B87A-D344DFC034C3}" destId="{DC482D94-7C57-2743-9FB1-9C1DFC0E1B90}" srcOrd="0" destOrd="0" presId="urn:microsoft.com/office/officeart/2005/8/layout/orgChart1"/>
    <dgm:cxn modelId="{C63A0337-ED44-AB4C-97F3-89B50F228B0A}" type="presParOf" srcId="{DC482D94-7C57-2743-9FB1-9C1DFC0E1B90}" destId="{7A379F58-5FA2-1A49-99BD-789B862A311D}" srcOrd="0" destOrd="0" presId="urn:microsoft.com/office/officeart/2005/8/layout/orgChart1"/>
    <dgm:cxn modelId="{44D963FD-E96C-FE46-81B4-93D1AF611B0D}" type="presParOf" srcId="{DC482D94-7C57-2743-9FB1-9C1DFC0E1B90}" destId="{E01E9139-D1CD-E746-BEB5-8EE8617FEF76}" srcOrd="1" destOrd="0" presId="urn:microsoft.com/office/officeart/2005/8/layout/orgChart1"/>
    <dgm:cxn modelId="{988D6DB1-2E04-3943-A3C2-F3D8947CDBFB}" type="presParOf" srcId="{C6502AEB-942A-C14F-B87A-D344DFC034C3}" destId="{53E35CFC-E130-8546-BD65-0143D502CFF1}" srcOrd="1" destOrd="0" presId="urn:microsoft.com/office/officeart/2005/8/layout/orgChart1"/>
    <dgm:cxn modelId="{9908679E-EA92-E747-A894-6DBDDF1B45E1}" type="presParOf" srcId="{C6502AEB-942A-C14F-B87A-D344DFC034C3}" destId="{49FF78C4-0346-DA47-8AFB-A71AA0FFD686}" srcOrd="2" destOrd="0" presId="urn:microsoft.com/office/officeart/2005/8/layout/orgChart1"/>
    <dgm:cxn modelId="{F87DBEA5-CD79-8042-920E-F41F522BEC85}" type="presParOf" srcId="{B977AB97-7C6B-1C4A-A6FE-C9D3F83BE6C7}" destId="{6BBF19F0-8787-464A-A2B4-7AD244B40CA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44F32-5C09-BD43-9270-7A467AFBE1FF}">
      <dsp:nvSpPr>
        <dsp:cNvPr id="0" name=""/>
        <dsp:cNvSpPr/>
      </dsp:nvSpPr>
      <dsp:spPr>
        <a:xfrm>
          <a:off x="2184396" y="1033949"/>
          <a:ext cx="1529710" cy="248615"/>
        </a:xfrm>
        <a:custGeom>
          <a:avLst/>
          <a:gdLst/>
          <a:ahLst/>
          <a:cxnLst/>
          <a:rect l="0" t="0" r="0" b="0"/>
          <a:pathLst>
            <a:path>
              <a:moveTo>
                <a:pt x="0" y="0"/>
              </a:moveTo>
              <a:lnTo>
                <a:pt x="0" y="115071"/>
              </a:lnTo>
              <a:lnTo>
                <a:pt x="1529710" y="115071"/>
              </a:lnTo>
              <a:lnTo>
                <a:pt x="1529710" y="248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3FAC17-F73D-7B4A-87B0-329691E685A2}">
      <dsp:nvSpPr>
        <dsp:cNvPr id="0" name=""/>
        <dsp:cNvSpPr/>
      </dsp:nvSpPr>
      <dsp:spPr>
        <a:xfrm>
          <a:off x="2129443" y="1033949"/>
          <a:ext cx="91440" cy="248615"/>
        </a:xfrm>
        <a:custGeom>
          <a:avLst/>
          <a:gdLst/>
          <a:ahLst/>
          <a:cxnLst/>
          <a:rect l="0" t="0" r="0" b="0"/>
          <a:pathLst>
            <a:path>
              <a:moveTo>
                <a:pt x="54953" y="0"/>
              </a:moveTo>
              <a:lnTo>
                <a:pt x="54953" y="115071"/>
              </a:lnTo>
              <a:lnTo>
                <a:pt x="45720" y="115071"/>
              </a:lnTo>
              <a:lnTo>
                <a:pt x="45720" y="248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EC5669-85F9-2442-BAA1-CABD044E0FA9}">
      <dsp:nvSpPr>
        <dsp:cNvPr id="0" name=""/>
        <dsp:cNvSpPr/>
      </dsp:nvSpPr>
      <dsp:spPr>
        <a:xfrm>
          <a:off x="636219" y="1033949"/>
          <a:ext cx="1548177" cy="248615"/>
        </a:xfrm>
        <a:custGeom>
          <a:avLst/>
          <a:gdLst/>
          <a:ahLst/>
          <a:cxnLst/>
          <a:rect l="0" t="0" r="0" b="0"/>
          <a:pathLst>
            <a:path>
              <a:moveTo>
                <a:pt x="1548177" y="0"/>
              </a:moveTo>
              <a:lnTo>
                <a:pt x="1548177" y="115071"/>
              </a:lnTo>
              <a:lnTo>
                <a:pt x="0" y="115071"/>
              </a:lnTo>
              <a:lnTo>
                <a:pt x="0" y="2486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4BA54D-7034-274B-8762-FBFFDBA91F4D}">
      <dsp:nvSpPr>
        <dsp:cNvPr id="0" name=""/>
        <dsp:cNvSpPr/>
      </dsp:nvSpPr>
      <dsp:spPr>
        <a:xfrm>
          <a:off x="1548469" y="398022"/>
          <a:ext cx="1271854" cy="6359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ADMIN</a:t>
          </a:r>
        </a:p>
      </dsp:txBody>
      <dsp:txXfrm>
        <a:off x="1548469" y="398022"/>
        <a:ext cx="1271854" cy="635927"/>
      </dsp:txXfrm>
    </dsp:sp>
    <dsp:sp modelId="{8441E90D-DB59-EF4A-9AF1-0864C250500C}">
      <dsp:nvSpPr>
        <dsp:cNvPr id="0" name=""/>
        <dsp:cNvSpPr/>
      </dsp:nvSpPr>
      <dsp:spPr>
        <a:xfrm>
          <a:off x="292" y="1282565"/>
          <a:ext cx="1271854" cy="6359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ADMIN CIVIL</a:t>
          </a:r>
        </a:p>
      </dsp:txBody>
      <dsp:txXfrm>
        <a:off x="292" y="1282565"/>
        <a:ext cx="1271854" cy="635927"/>
      </dsp:txXfrm>
    </dsp:sp>
    <dsp:sp modelId="{D4344443-35CA-534E-8A30-2E50E2E12B89}">
      <dsp:nvSpPr>
        <dsp:cNvPr id="0" name=""/>
        <dsp:cNvSpPr/>
      </dsp:nvSpPr>
      <dsp:spPr>
        <a:xfrm>
          <a:off x="1539235" y="1282565"/>
          <a:ext cx="1271854" cy="6359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ADMIN EM</a:t>
          </a:r>
        </a:p>
      </dsp:txBody>
      <dsp:txXfrm>
        <a:off x="1539235" y="1282565"/>
        <a:ext cx="1271854" cy="635927"/>
      </dsp:txXfrm>
    </dsp:sp>
    <dsp:sp modelId="{7A379F58-5FA2-1A49-99BD-789B862A311D}">
      <dsp:nvSpPr>
        <dsp:cNvPr id="0" name=""/>
        <dsp:cNvSpPr/>
      </dsp:nvSpPr>
      <dsp:spPr>
        <a:xfrm>
          <a:off x="3078179" y="1282565"/>
          <a:ext cx="1271854" cy="6359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ADMIN RENUM</a:t>
          </a:r>
        </a:p>
      </dsp:txBody>
      <dsp:txXfrm>
        <a:off x="3078179" y="1282565"/>
        <a:ext cx="1271854" cy="6359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164"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65"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66"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67"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68"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D772F5B7-A7A3-4114-8B37-742A986E4D3E}"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PlaceHolder 1"/>
          <p:cNvSpPr>
            <a:spLocks noGrp="1"/>
          </p:cNvSpPr>
          <p:nvPr>
            <p:ph type="sldImg"/>
          </p:nvPr>
        </p:nvSpPr>
        <p:spPr>
          <a:xfrm>
            <a:off x="685800" y="1143000"/>
            <a:ext cx="5486040" cy="3085920"/>
          </a:xfrm>
          <a:prstGeom prst="rect">
            <a:avLst/>
          </a:prstGeom>
          <a:ln w="0">
            <a:noFill/>
          </a:ln>
        </p:spPr>
      </p:sp>
      <p:sp>
        <p:nvSpPr>
          <p:cNvPr id="59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597" name="PlaceHolder 3"/>
          <p:cNvSpPr>
            <a:spLocks noGrp="1"/>
          </p:cNvSpPr>
          <p:nvPr>
            <p:ph type="sldNum" idx="6"/>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1ECFD2EE-3F0C-41E3-8F84-A39467BB532D}"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PlaceHolder 1"/>
          <p:cNvSpPr>
            <a:spLocks noGrp="1"/>
          </p:cNvSpPr>
          <p:nvPr>
            <p:ph type="sldImg"/>
          </p:nvPr>
        </p:nvSpPr>
        <p:spPr>
          <a:xfrm>
            <a:off x="685800" y="1143000"/>
            <a:ext cx="5486040" cy="3085920"/>
          </a:xfrm>
          <a:prstGeom prst="rect">
            <a:avLst/>
          </a:prstGeom>
          <a:ln w="0">
            <a:noFill/>
          </a:ln>
        </p:spPr>
      </p:sp>
      <p:sp>
        <p:nvSpPr>
          <p:cNvPr id="59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600" name="PlaceHolder 3"/>
          <p:cNvSpPr>
            <a:spLocks noGrp="1"/>
          </p:cNvSpPr>
          <p:nvPr>
            <p:ph type="sldNum" idx="7"/>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104F0EBF-4D22-44F5-A5A8-C80189DC5FC6}"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PlaceHolder 1"/>
          <p:cNvSpPr>
            <a:spLocks noGrp="1"/>
          </p:cNvSpPr>
          <p:nvPr>
            <p:ph type="sldImg"/>
          </p:nvPr>
        </p:nvSpPr>
        <p:spPr>
          <a:xfrm>
            <a:off x="685800" y="1143000"/>
            <a:ext cx="5486040" cy="3085920"/>
          </a:xfrm>
          <a:prstGeom prst="rect">
            <a:avLst/>
          </a:prstGeom>
          <a:ln w="0">
            <a:noFill/>
          </a:ln>
        </p:spPr>
      </p:sp>
      <p:sp>
        <p:nvSpPr>
          <p:cNvPr id="60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indent="0">
              <a:lnSpc>
                <a:spcPct val="100000"/>
              </a:lnSpc>
              <a:buNone/>
            </a:pPr>
            <a:endParaRPr b="0" lang="en-US" sz="1200" spc="-1" strike="noStrike">
              <a:solidFill>
                <a:srgbClr val="000000"/>
              </a:solidFill>
              <a:latin typeface="Arial"/>
            </a:endParaRPr>
          </a:p>
          <a:p>
            <a:pPr marL="571680" indent="-571680">
              <a:lnSpc>
                <a:spcPct val="100000"/>
              </a:lnSpc>
              <a:buClr>
                <a:srgbClr val="000000"/>
              </a:buClr>
              <a:buFont typeface="Arial"/>
              <a:buChar char="•"/>
            </a:pPr>
            <a:r>
              <a:rPr b="0" lang="en-US" sz="1200" spc="-1" strike="noStrike">
                <a:solidFill>
                  <a:srgbClr val="000000"/>
                </a:solidFill>
                <a:latin typeface="Myriad Pro"/>
                <a:ea typeface="Myriad Pro"/>
              </a:rPr>
              <a:t>Inisiasi PIC untuk masing masing kontrak (khusus admin perbidang)  </a:t>
            </a:r>
            <a:endParaRPr b="0" lang="en-US" sz="1200" spc="-1" strike="noStrike">
              <a:solidFill>
                <a:srgbClr val="000000"/>
              </a:solidFill>
              <a:latin typeface="Arial"/>
            </a:endParaRPr>
          </a:p>
          <a:p>
            <a:pPr indent="0">
              <a:lnSpc>
                <a:spcPct val="100000"/>
              </a:lnSpc>
              <a:buNone/>
            </a:pPr>
            <a:endParaRPr b="0" lang="en-US" sz="1200" spc="-1" strike="noStrike">
              <a:solidFill>
                <a:srgbClr val="000000"/>
              </a:solidFill>
              <a:latin typeface="Arial"/>
            </a:endParaRPr>
          </a:p>
        </p:txBody>
      </p:sp>
      <p:sp>
        <p:nvSpPr>
          <p:cNvPr id="603" name="PlaceHolder 3"/>
          <p:cNvSpPr>
            <a:spLocks noGrp="1"/>
          </p:cNvSpPr>
          <p:nvPr>
            <p:ph type="sldNum" idx="8"/>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8F068739-75CD-4F17-A0BB-EB48D76D8A98}"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PlaceHolder 1"/>
          <p:cNvSpPr>
            <a:spLocks noGrp="1"/>
          </p:cNvSpPr>
          <p:nvPr>
            <p:ph type="sldImg"/>
          </p:nvPr>
        </p:nvSpPr>
        <p:spPr>
          <a:xfrm>
            <a:off x="685800" y="1143000"/>
            <a:ext cx="5486040" cy="3085920"/>
          </a:xfrm>
          <a:prstGeom prst="rect">
            <a:avLst/>
          </a:prstGeom>
          <a:ln w="0">
            <a:noFill/>
          </a:ln>
        </p:spPr>
      </p:sp>
      <p:sp>
        <p:nvSpPr>
          <p:cNvPr id="605"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606" name="PlaceHolder 3"/>
          <p:cNvSpPr>
            <a:spLocks noGrp="1"/>
          </p:cNvSpPr>
          <p:nvPr>
            <p:ph type="sldNum" idx="9"/>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D5560FFE-4786-4C23-B72E-CFB46FC7D46E}"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sldImg"/>
          </p:nvPr>
        </p:nvSpPr>
        <p:spPr>
          <a:xfrm>
            <a:off x="685800" y="1143000"/>
            <a:ext cx="5486040" cy="3085920"/>
          </a:xfrm>
          <a:prstGeom prst="rect">
            <a:avLst/>
          </a:prstGeom>
          <a:ln w="0">
            <a:noFill/>
          </a:ln>
        </p:spPr>
      </p:sp>
      <p:sp>
        <p:nvSpPr>
          <p:cNvPr id="608"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609" name="PlaceHolder 3"/>
          <p:cNvSpPr>
            <a:spLocks noGrp="1"/>
          </p:cNvSpPr>
          <p:nvPr>
            <p:ph type="sldNum" idx="10"/>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81620BBF-9A94-4FCF-A5ED-9EA31CBEE304}"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PlaceHolder 1"/>
          <p:cNvSpPr>
            <a:spLocks noGrp="1"/>
          </p:cNvSpPr>
          <p:nvPr>
            <p:ph type="sldImg"/>
          </p:nvPr>
        </p:nvSpPr>
        <p:spPr>
          <a:xfrm>
            <a:off x="685800" y="1143000"/>
            <a:ext cx="5486040" cy="3085920"/>
          </a:xfrm>
          <a:prstGeom prst="rect">
            <a:avLst/>
          </a:prstGeom>
          <a:ln w="0">
            <a:noFill/>
          </a:ln>
        </p:spPr>
      </p:sp>
      <p:sp>
        <p:nvSpPr>
          <p:cNvPr id="590"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591" name="PlaceHolder 3"/>
          <p:cNvSpPr>
            <a:spLocks noGrp="1"/>
          </p:cNvSpPr>
          <p:nvPr>
            <p:ph type="sldNum" idx="4"/>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7692F744-8999-4926-8CB6-19E55080DC4C}"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PlaceHolder 1"/>
          <p:cNvSpPr>
            <a:spLocks noGrp="1"/>
          </p:cNvSpPr>
          <p:nvPr>
            <p:ph type="sldImg"/>
          </p:nvPr>
        </p:nvSpPr>
        <p:spPr>
          <a:xfrm>
            <a:off x="685800" y="1143000"/>
            <a:ext cx="5486040" cy="3085920"/>
          </a:xfrm>
          <a:prstGeom prst="rect">
            <a:avLst/>
          </a:prstGeom>
          <a:ln w="0">
            <a:noFill/>
          </a:ln>
        </p:spPr>
      </p:sp>
      <p:sp>
        <p:nvSpPr>
          <p:cNvPr id="59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0">
              <a:buNone/>
            </a:pPr>
            <a:endParaRPr b="0" lang="en-US" sz="1800" spc="-1" strike="noStrike">
              <a:solidFill>
                <a:srgbClr val="000000"/>
              </a:solidFill>
              <a:latin typeface="Arial"/>
            </a:endParaRPr>
          </a:p>
        </p:txBody>
      </p:sp>
      <p:sp>
        <p:nvSpPr>
          <p:cNvPr id="594" name="PlaceHolder 3"/>
          <p:cNvSpPr>
            <a:spLocks noGrp="1"/>
          </p:cNvSpPr>
          <p:nvPr>
            <p:ph type="sldNum" idx="5"/>
          </p:nvPr>
        </p:nvSpPr>
        <p:spPr>
          <a:xfrm>
            <a:off x="3884760" y="8685360"/>
            <a:ext cx="2971440" cy="458280"/>
          </a:xfrm>
          <a:prstGeom prst="rect">
            <a:avLst/>
          </a:prstGeom>
          <a:noFill/>
          <a:ln w="0">
            <a:noFill/>
          </a:ln>
        </p:spPr>
        <p:txBody>
          <a:bodyPr lIns="91440" rIns="91440" tIns="45720" bIns="45720" anchor="b">
            <a:noAutofit/>
          </a:bodyPr>
          <a:lstStyle>
            <a:lvl1pPr indent="0" algn="r" defTabSz="914400">
              <a:lnSpc>
                <a:spcPct val="100000"/>
              </a:lnSpc>
              <a:buNone/>
              <a:defRPr b="0" lang="en-US" sz="1200" spc="-1" strike="noStrike">
                <a:solidFill>
                  <a:schemeClr val="dk1"/>
                </a:solidFill>
                <a:latin typeface="+mn-lt"/>
                <a:ea typeface="+mn-ea"/>
              </a:defRPr>
            </a:lvl1pPr>
          </a:lstStyle>
          <a:p>
            <a:pPr indent="0" algn="r" defTabSz="914400">
              <a:lnSpc>
                <a:spcPct val="100000"/>
              </a:lnSpc>
              <a:buNone/>
            </a:pPr>
            <a:fld id="{B935ACDA-4EEC-4011-BAB7-619FFA3B6653}"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6" name="PlaceHolder 2"/>
          <p:cNvSpPr>
            <a:spLocks noGrp="1"/>
          </p:cNvSpPr>
          <p:nvPr>
            <p:ph/>
          </p:nvPr>
        </p:nvSpPr>
        <p:spPr>
          <a:xfrm>
            <a:off x="6343560" y="470412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27" name="PlaceHolder 3"/>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9"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30"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31"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32" name="PlaceHolder 5"/>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4" name="PlaceHolder 2"/>
          <p:cNvSpPr>
            <a:spLocks noGrp="1"/>
          </p:cNvSpPr>
          <p:nvPr>
            <p:ph/>
          </p:nvPr>
        </p:nvSpPr>
        <p:spPr>
          <a:xfrm>
            <a:off x="634356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35" name="PlaceHolder 3"/>
          <p:cNvSpPr>
            <a:spLocks noGrp="1"/>
          </p:cNvSpPr>
          <p:nvPr>
            <p:ph/>
          </p:nvPr>
        </p:nvSpPr>
        <p:spPr>
          <a:xfrm>
            <a:off x="813564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36" name="PlaceHolder 4"/>
          <p:cNvSpPr>
            <a:spLocks noGrp="1"/>
          </p:cNvSpPr>
          <p:nvPr>
            <p:ph/>
          </p:nvPr>
        </p:nvSpPr>
        <p:spPr>
          <a:xfrm>
            <a:off x="992772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37" name="PlaceHolder 5"/>
          <p:cNvSpPr>
            <a:spLocks noGrp="1"/>
          </p:cNvSpPr>
          <p:nvPr>
            <p:ph/>
          </p:nvPr>
        </p:nvSpPr>
        <p:spPr>
          <a:xfrm>
            <a:off x="634356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38" name="PlaceHolder 6"/>
          <p:cNvSpPr>
            <a:spLocks noGrp="1"/>
          </p:cNvSpPr>
          <p:nvPr>
            <p:ph/>
          </p:nvPr>
        </p:nvSpPr>
        <p:spPr>
          <a:xfrm>
            <a:off x="813564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39" name="PlaceHolder 7"/>
          <p:cNvSpPr>
            <a:spLocks noGrp="1"/>
          </p:cNvSpPr>
          <p:nvPr>
            <p:ph/>
          </p:nvPr>
        </p:nvSpPr>
        <p:spPr>
          <a:xfrm>
            <a:off x="992772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48" name="PlaceHolder 2"/>
          <p:cNvSpPr>
            <a:spLocks noGrp="1"/>
          </p:cNvSpPr>
          <p:nvPr>
            <p:ph type="subTitle"/>
          </p:nvPr>
        </p:nvSpPr>
        <p:spPr>
          <a:xfrm>
            <a:off x="6343560" y="4704120"/>
            <a:ext cx="5299920" cy="1074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0" name="PlaceHolder 2"/>
          <p:cNvSpPr>
            <a:spLocks noGrp="1"/>
          </p:cNvSpPr>
          <p:nvPr>
            <p:ph/>
          </p:nvPr>
        </p:nvSpPr>
        <p:spPr>
          <a:xfrm>
            <a:off x="6343560" y="4704120"/>
            <a:ext cx="529992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2"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53"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7658280" y="3277800"/>
            <a:ext cx="3985920" cy="6142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7"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58"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59"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5" name="PlaceHolder 2"/>
          <p:cNvSpPr>
            <a:spLocks noGrp="1"/>
          </p:cNvSpPr>
          <p:nvPr>
            <p:ph type="subTitle"/>
          </p:nvPr>
        </p:nvSpPr>
        <p:spPr>
          <a:xfrm>
            <a:off x="6343560" y="4704120"/>
            <a:ext cx="5299920" cy="1074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61"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62"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63" name="PlaceHolder 4"/>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65"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66"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67" name="PlaceHolder 4"/>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69" name="PlaceHolder 2"/>
          <p:cNvSpPr>
            <a:spLocks noGrp="1"/>
          </p:cNvSpPr>
          <p:nvPr>
            <p:ph/>
          </p:nvPr>
        </p:nvSpPr>
        <p:spPr>
          <a:xfrm>
            <a:off x="6343560" y="470412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70" name="PlaceHolder 3"/>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72"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73"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74"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75" name="PlaceHolder 5"/>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77" name="PlaceHolder 2"/>
          <p:cNvSpPr>
            <a:spLocks noGrp="1"/>
          </p:cNvSpPr>
          <p:nvPr>
            <p:ph/>
          </p:nvPr>
        </p:nvSpPr>
        <p:spPr>
          <a:xfrm>
            <a:off x="634356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78" name="PlaceHolder 3"/>
          <p:cNvSpPr>
            <a:spLocks noGrp="1"/>
          </p:cNvSpPr>
          <p:nvPr>
            <p:ph/>
          </p:nvPr>
        </p:nvSpPr>
        <p:spPr>
          <a:xfrm>
            <a:off x="813564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79" name="PlaceHolder 4"/>
          <p:cNvSpPr>
            <a:spLocks noGrp="1"/>
          </p:cNvSpPr>
          <p:nvPr>
            <p:ph/>
          </p:nvPr>
        </p:nvSpPr>
        <p:spPr>
          <a:xfrm>
            <a:off x="992772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80" name="PlaceHolder 5"/>
          <p:cNvSpPr>
            <a:spLocks noGrp="1"/>
          </p:cNvSpPr>
          <p:nvPr>
            <p:ph/>
          </p:nvPr>
        </p:nvSpPr>
        <p:spPr>
          <a:xfrm>
            <a:off x="634356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81" name="PlaceHolder 6"/>
          <p:cNvSpPr>
            <a:spLocks noGrp="1"/>
          </p:cNvSpPr>
          <p:nvPr>
            <p:ph/>
          </p:nvPr>
        </p:nvSpPr>
        <p:spPr>
          <a:xfrm>
            <a:off x="813564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82" name="PlaceHolder 7"/>
          <p:cNvSpPr>
            <a:spLocks noGrp="1"/>
          </p:cNvSpPr>
          <p:nvPr>
            <p:ph/>
          </p:nvPr>
        </p:nvSpPr>
        <p:spPr>
          <a:xfrm>
            <a:off x="992772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89" name="PlaceHolder 2"/>
          <p:cNvSpPr>
            <a:spLocks noGrp="1"/>
          </p:cNvSpPr>
          <p:nvPr>
            <p:ph type="subTitle"/>
          </p:nvPr>
        </p:nvSpPr>
        <p:spPr>
          <a:xfrm>
            <a:off x="6343560" y="4704120"/>
            <a:ext cx="5299920" cy="1074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91" name="PlaceHolder 2"/>
          <p:cNvSpPr>
            <a:spLocks noGrp="1"/>
          </p:cNvSpPr>
          <p:nvPr>
            <p:ph/>
          </p:nvPr>
        </p:nvSpPr>
        <p:spPr>
          <a:xfrm>
            <a:off x="6343560" y="4704120"/>
            <a:ext cx="529992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93"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94"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7" name="PlaceHolder 2"/>
          <p:cNvSpPr>
            <a:spLocks noGrp="1"/>
          </p:cNvSpPr>
          <p:nvPr>
            <p:ph/>
          </p:nvPr>
        </p:nvSpPr>
        <p:spPr>
          <a:xfrm>
            <a:off x="6343560" y="4704120"/>
            <a:ext cx="529992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7658280" y="3277800"/>
            <a:ext cx="3985920" cy="6142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98"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99"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00"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02"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03"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04" name="PlaceHolder 4"/>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06"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07"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08" name="PlaceHolder 4"/>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10" name="PlaceHolder 2"/>
          <p:cNvSpPr>
            <a:spLocks noGrp="1"/>
          </p:cNvSpPr>
          <p:nvPr>
            <p:ph/>
          </p:nvPr>
        </p:nvSpPr>
        <p:spPr>
          <a:xfrm>
            <a:off x="6343560" y="470412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11" name="PlaceHolder 3"/>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13"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14"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15"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16" name="PlaceHolder 5"/>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18" name="PlaceHolder 2"/>
          <p:cNvSpPr>
            <a:spLocks noGrp="1"/>
          </p:cNvSpPr>
          <p:nvPr>
            <p:ph/>
          </p:nvPr>
        </p:nvSpPr>
        <p:spPr>
          <a:xfrm>
            <a:off x="634356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19" name="PlaceHolder 3"/>
          <p:cNvSpPr>
            <a:spLocks noGrp="1"/>
          </p:cNvSpPr>
          <p:nvPr>
            <p:ph/>
          </p:nvPr>
        </p:nvSpPr>
        <p:spPr>
          <a:xfrm>
            <a:off x="813564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20" name="PlaceHolder 4"/>
          <p:cNvSpPr>
            <a:spLocks noGrp="1"/>
          </p:cNvSpPr>
          <p:nvPr>
            <p:ph/>
          </p:nvPr>
        </p:nvSpPr>
        <p:spPr>
          <a:xfrm>
            <a:off x="992772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21" name="PlaceHolder 5"/>
          <p:cNvSpPr>
            <a:spLocks noGrp="1"/>
          </p:cNvSpPr>
          <p:nvPr>
            <p:ph/>
          </p:nvPr>
        </p:nvSpPr>
        <p:spPr>
          <a:xfrm>
            <a:off x="634356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22" name="PlaceHolder 6"/>
          <p:cNvSpPr>
            <a:spLocks noGrp="1"/>
          </p:cNvSpPr>
          <p:nvPr>
            <p:ph/>
          </p:nvPr>
        </p:nvSpPr>
        <p:spPr>
          <a:xfrm>
            <a:off x="813564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23" name="PlaceHolder 7"/>
          <p:cNvSpPr>
            <a:spLocks noGrp="1"/>
          </p:cNvSpPr>
          <p:nvPr>
            <p:ph/>
          </p:nvPr>
        </p:nvSpPr>
        <p:spPr>
          <a:xfrm>
            <a:off x="992772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28" name="PlaceHolder 2"/>
          <p:cNvSpPr>
            <a:spLocks noGrp="1"/>
          </p:cNvSpPr>
          <p:nvPr>
            <p:ph type="subTitle"/>
          </p:nvPr>
        </p:nvSpPr>
        <p:spPr>
          <a:xfrm>
            <a:off x="6343560" y="4704120"/>
            <a:ext cx="5299920" cy="1074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30" name="PlaceHolder 2"/>
          <p:cNvSpPr>
            <a:spLocks noGrp="1"/>
          </p:cNvSpPr>
          <p:nvPr>
            <p:ph/>
          </p:nvPr>
        </p:nvSpPr>
        <p:spPr>
          <a:xfrm>
            <a:off x="6343560" y="4704120"/>
            <a:ext cx="529992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9"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0"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32"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33"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7658280" y="3277800"/>
            <a:ext cx="3985920" cy="6142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37"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38"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39"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41"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42"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43" name="PlaceHolder 4"/>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45"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46"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47" name="PlaceHolder 4"/>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49" name="PlaceHolder 2"/>
          <p:cNvSpPr>
            <a:spLocks noGrp="1"/>
          </p:cNvSpPr>
          <p:nvPr>
            <p:ph/>
          </p:nvPr>
        </p:nvSpPr>
        <p:spPr>
          <a:xfrm>
            <a:off x="6343560" y="470412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50" name="PlaceHolder 3"/>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52"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53"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54"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55" name="PlaceHolder 5"/>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57" name="PlaceHolder 2"/>
          <p:cNvSpPr>
            <a:spLocks noGrp="1"/>
          </p:cNvSpPr>
          <p:nvPr>
            <p:ph/>
          </p:nvPr>
        </p:nvSpPr>
        <p:spPr>
          <a:xfrm>
            <a:off x="634356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58" name="PlaceHolder 3"/>
          <p:cNvSpPr>
            <a:spLocks noGrp="1"/>
          </p:cNvSpPr>
          <p:nvPr>
            <p:ph/>
          </p:nvPr>
        </p:nvSpPr>
        <p:spPr>
          <a:xfrm>
            <a:off x="813564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59" name="PlaceHolder 4"/>
          <p:cNvSpPr>
            <a:spLocks noGrp="1"/>
          </p:cNvSpPr>
          <p:nvPr>
            <p:ph/>
          </p:nvPr>
        </p:nvSpPr>
        <p:spPr>
          <a:xfrm>
            <a:off x="9927720" y="470412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60" name="PlaceHolder 5"/>
          <p:cNvSpPr>
            <a:spLocks noGrp="1"/>
          </p:cNvSpPr>
          <p:nvPr>
            <p:ph/>
          </p:nvPr>
        </p:nvSpPr>
        <p:spPr>
          <a:xfrm>
            <a:off x="634356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61" name="PlaceHolder 6"/>
          <p:cNvSpPr>
            <a:spLocks noGrp="1"/>
          </p:cNvSpPr>
          <p:nvPr>
            <p:ph/>
          </p:nvPr>
        </p:nvSpPr>
        <p:spPr>
          <a:xfrm>
            <a:off x="813564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
        <p:nvSpPr>
          <p:cNvPr id="162" name="PlaceHolder 7"/>
          <p:cNvSpPr>
            <a:spLocks noGrp="1"/>
          </p:cNvSpPr>
          <p:nvPr>
            <p:ph/>
          </p:nvPr>
        </p:nvSpPr>
        <p:spPr>
          <a:xfrm>
            <a:off x="9927720" y="5265360"/>
            <a:ext cx="1706400" cy="512280"/>
          </a:xfrm>
          <a:prstGeom prst="rect">
            <a:avLst/>
          </a:prstGeom>
          <a:noFill/>
          <a:ln w="0">
            <a:noFill/>
          </a:ln>
        </p:spPr>
        <p:txBody>
          <a:bodyPr lIns="0" rIns="0" tIns="0" bIns="0" anchor="t">
            <a:normAutofit fontScale="62326" lnSpcReduction="20000"/>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7658280" y="3277800"/>
            <a:ext cx="3985920" cy="61423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4"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15" name="PlaceHolder 3"/>
          <p:cNvSpPr>
            <a:spLocks noGrp="1"/>
          </p:cNvSpPr>
          <p:nvPr>
            <p:ph/>
          </p:nvPr>
        </p:nvSpPr>
        <p:spPr>
          <a:xfrm>
            <a:off x="905940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6" name="PlaceHolder 4"/>
          <p:cNvSpPr>
            <a:spLocks noGrp="1"/>
          </p:cNvSpPr>
          <p:nvPr>
            <p:ph/>
          </p:nvPr>
        </p:nvSpPr>
        <p:spPr>
          <a:xfrm>
            <a:off x="634356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18" name="PlaceHolder 2"/>
          <p:cNvSpPr>
            <a:spLocks noGrp="1"/>
          </p:cNvSpPr>
          <p:nvPr>
            <p:ph/>
          </p:nvPr>
        </p:nvSpPr>
        <p:spPr>
          <a:xfrm>
            <a:off x="6343560" y="4704120"/>
            <a:ext cx="2586240" cy="107424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
        <p:nvSpPr>
          <p:cNvPr id="19"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20" name="PlaceHolder 4"/>
          <p:cNvSpPr>
            <a:spLocks noGrp="1"/>
          </p:cNvSpPr>
          <p:nvPr>
            <p:ph/>
          </p:nvPr>
        </p:nvSpPr>
        <p:spPr>
          <a:xfrm>
            <a:off x="9059400" y="526536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7658280" y="3277800"/>
            <a:ext cx="3985920" cy="132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2" name="PlaceHolder 2"/>
          <p:cNvSpPr>
            <a:spLocks noGrp="1"/>
          </p:cNvSpPr>
          <p:nvPr>
            <p:ph/>
          </p:nvPr>
        </p:nvSpPr>
        <p:spPr>
          <a:xfrm>
            <a:off x="634356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23" name="PlaceHolder 3"/>
          <p:cNvSpPr>
            <a:spLocks noGrp="1"/>
          </p:cNvSpPr>
          <p:nvPr>
            <p:ph/>
          </p:nvPr>
        </p:nvSpPr>
        <p:spPr>
          <a:xfrm>
            <a:off x="9059400" y="4704120"/>
            <a:ext cx="2586240" cy="512280"/>
          </a:xfrm>
          <a:prstGeom prst="rect">
            <a:avLst/>
          </a:prstGeom>
          <a:noFill/>
          <a:ln w="0">
            <a:noFill/>
          </a:ln>
        </p:spPr>
        <p:txBody>
          <a:bodyPr lIns="0" rIns="0" tIns="0" bIns="0" anchor="t">
            <a:normAutofit fontScale="65351"/>
          </a:bodyPr>
          <a:p>
            <a:pPr indent="0">
              <a:lnSpc>
                <a:spcPct val="90000"/>
              </a:lnSpc>
              <a:spcBef>
                <a:spcPts val="1417"/>
              </a:spcBef>
              <a:buNone/>
            </a:pPr>
            <a:endParaRPr b="0" lang="en-US" sz="3309" spc="-1" strike="noStrike">
              <a:solidFill>
                <a:schemeClr val="dk1"/>
              </a:solidFill>
              <a:latin typeface="Calibri"/>
            </a:endParaRPr>
          </a:p>
        </p:txBody>
      </p:sp>
      <p:sp>
        <p:nvSpPr>
          <p:cNvPr id="24" name="PlaceHolder 4"/>
          <p:cNvSpPr>
            <a:spLocks noGrp="1"/>
          </p:cNvSpPr>
          <p:nvPr>
            <p:ph/>
          </p:nvPr>
        </p:nvSpPr>
        <p:spPr>
          <a:xfrm>
            <a:off x="6343560" y="5265360"/>
            <a:ext cx="5299920" cy="512280"/>
          </a:xfrm>
          <a:prstGeom prst="rect">
            <a:avLst/>
          </a:prstGeom>
          <a:noFill/>
          <a:ln w="0">
            <a:noFill/>
          </a:ln>
        </p:spPr>
        <p:txBody>
          <a:bodyPr lIns="0" rIns="0" tIns="0" bIns="0" anchor="t">
            <a:normAutofit/>
          </a:bodyPr>
          <a:p>
            <a:pPr indent="0">
              <a:lnSpc>
                <a:spcPct val="90000"/>
              </a:lnSpc>
              <a:spcBef>
                <a:spcPts val="1417"/>
              </a:spcBef>
              <a:buNone/>
            </a:pPr>
            <a:endParaRPr b="0" lang="en-US" sz="3309" spc="-1" strike="noStrike">
              <a:solidFill>
                <a:schemeClr val="dk1"/>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jpeg"/><Relationship Id="rId3" Type="http://schemas.openxmlformats.org/officeDocument/2006/relationships/image" Target="../media/image2.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jpeg"/><Relationship Id="rId3" Type="http://schemas.openxmlformats.org/officeDocument/2006/relationships/image" Target="../media/image6.png"/><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body"/>
          </p:nvPr>
        </p:nvSpPr>
        <p:spPr>
          <a:xfrm>
            <a:off x="548640" y="4088880"/>
            <a:ext cx="4968000" cy="290160"/>
          </a:xfrm>
          <a:prstGeom prst="rect">
            <a:avLst/>
          </a:prstGeom>
          <a:noFill/>
          <a:ln w="0">
            <a:noFill/>
          </a:ln>
        </p:spPr>
        <p:txBody>
          <a:bodyPr lIns="90000" rIns="90000" tIns="45000" bIns="45000" anchor="t">
            <a:normAutofit fontScale="93287"/>
          </a:bodyPr>
          <a:p>
            <a:pPr indent="0" defTabSz="1080000">
              <a:lnSpc>
                <a:spcPct val="90000"/>
              </a:lnSpc>
              <a:spcBef>
                <a:spcPts val="1182"/>
              </a:spcBef>
              <a:buNone/>
              <a:tabLst>
                <a:tab algn="l" pos="0"/>
              </a:tabLst>
            </a:pPr>
            <a:r>
              <a:rPr b="0" lang="en-US" sz="1600" spc="-1" strike="noStrike">
                <a:solidFill>
                  <a:schemeClr val="lt1"/>
                </a:solidFill>
                <a:latin typeface="Myriad Pro"/>
                <a:ea typeface="Myriad Pro"/>
              </a:rPr>
              <a:t>XX XXXXXXX XXXX</a:t>
            </a:r>
            <a:endParaRPr b="0" lang="en-US" sz="1600" spc="-1" strike="noStrike">
              <a:solidFill>
                <a:schemeClr val="dk1"/>
              </a:solidFill>
              <a:latin typeface="Calibri"/>
            </a:endParaRPr>
          </a:p>
        </p:txBody>
      </p:sp>
      <p:sp>
        <p:nvSpPr>
          <p:cNvPr id="1" name="PlaceHolder 2"/>
          <p:cNvSpPr>
            <a:spLocks noGrp="1"/>
          </p:cNvSpPr>
          <p:nvPr>
            <p:ph type="body"/>
          </p:nvPr>
        </p:nvSpPr>
        <p:spPr>
          <a:xfrm>
            <a:off x="548640" y="4451760"/>
            <a:ext cx="4968000" cy="486720"/>
          </a:xfrm>
          <a:prstGeom prst="rect">
            <a:avLst/>
          </a:prstGeom>
          <a:noFill/>
          <a:ln w="0">
            <a:noFill/>
          </a:ln>
        </p:spPr>
        <p:txBody>
          <a:bodyPr lIns="90000" rIns="90000" tIns="45000" bIns="45000" anchor="t">
            <a:noAutofit/>
          </a:bodyPr>
          <a:p>
            <a:pPr indent="0" defTabSz="1080000">
              <a:lnSpc>
                <a:spcPct val="100000"/>
              </a:lnSpc>
              <a:buNone/>
              <a:tabLst>
                <a:tab algn="l" pos="0"/>
              </a:tabLst>
            </a:pPr>
            <a:r>
              <a:rPr b="0" lang="en-US" sz="1470" spc="-1" strike="noStrike">
                <a:solidFill>
                  <a:schemeClr val="lt1"/>
                </a:solidFill>
                <a:latin typeface="Myriad Pro"/>
                <a:ea typeface="Myriad Pro"/>
              </a:rPr>
              <a:t>Dipresentasikan oleh</a:t>
            </a:r>
            <a:endParaRPr b="0" lang="en-US" sz="1470" spc="-1" strike="noStrike">
              <a:solidFill>
                <a:schemeClr val="dk1"/>
              </a:solidFill>
              <a:latin typeface="Calibri"/>
            </a:endParaRPr>
          </a:p>
          <a:p>
            <a:pPr indent="0" defTabSz="1080000">
              <a:lnSpc>
                <a:spcPct val="100000"/>
              </a:lnSpc>
              <a:buNone/>
              <a:tabLst>
                <a:tab algn="l" pos="0"/>
              </a:tabLst>
            </a:pPr>
            <a:r>
              <a:rPr b="0" lang="en-US" sz="1470" spc="-1" strike="noStrike">
                <a:solidFill>
                  <a:schemeClr val="lt1"/>
                </a:solidFill>
                <a:latin typeface="Myriad Pro"/>
                <a:ea typeface="Myriad Pro"/>
              </a:rPr>
              <a:t>Dept. Pengembangan Bisnis</a:t>
            </a:r>
            <a:endParaRPr b="0" lang="en-US" sz="1470" spc="-1" strike="noStrike">
              <a:solidFill>
                <a:schemeClr val="dk1"/>
              </a:solidFill>
              <a:latin typeface="Calibri"/>
            </a:endParaRPr>
          </a:p>
        </p:txBody>
      </p:sp>
      <p:sp>
        <p:nvSpPr>
          <p:cNvPr id="2" name="PlaceHolder 3"/>
          <p:cNvSpPr>
            <a:spLocks noGrp="1"/>
          </p:cNvSpPr>
          <p:nvPr>
            <p:ph type="title"/>
          </p:nvPr>
        </p:nvSpPr>
        <p:spPr>
          <a:xfrm>
            <a:off x="499320" y="1500120"/>
            <a:ext cx="4112640" cy="1889640"/>
          </a:xfrm>
          <a:prstGeom prst="rect">
            <a:avLst/>
          </a:prstGeom>
          <a:noFill/>
          <a:ln w="0">
            <a:noFill/>
          </a:ln>
        </p:spPr>
        <p:txBody>
          <a:bodyPr lIns="91440" rIns="91440" tIns="45720" bIns="45720" anchor="ctr">
            <a:noAutofit/>
          </a:bodyPr>
          <a:p>
            <a:pPr indent="0" defTabSz="1080000">
              <a:lnSpc>
                <a:spcPct val="90000"/>
              </a:lnSpc>
              <a:buNone/>
            </a:pPr>
            <a:r>
              <a:rPr b="1" lang="en-US" sz="4800" spc="-1" strike="noStrike">
                <a:solidFill>
                  <a:schemeClr val="lt1"/>
                </a:solidFill>
                <a:latin typeface="Myriad Pro"/>
                <a:ea typeface="Myriad Pro"/>
              </a:rPr>
              <a:t>Click to edit Master title style</a:t>
            </a:r>
            <a:endParaRPr b="0" lang="en-US" sz="4800" spc="-1" strike="noStrike">
              <a:solidFill>
                <a:schemeClr val="dk1"/>
              </a:solidFill>
              <a:latin typeface="Calibri"/>
            </a:endParaRPr>
          </a:p>
        </p:txBody>
      </p:sp>
      <p:sp>
        <p:nvSpPr>
          <p:cNvPr id="3" name="TextBox 1"/>
          <p:cNvSpPr/>
          <p:nvPr/>
        </p:nvSpPr>
        <p:spPr>
          <a:xfrm>
            <a:off x="5778360" y="-1287000"/>
            <a:ext cx="363960" cy="699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4000" spc="-1" strike="noStrike">
                <a:solidFill>
                  <a:schemeClr val="lt1"/>
                </a:solidFill>
                <a:latin typeface="Myriad Pro"/>
                <a:ea typeface="Myriad Pro"/>
              </a:rPr>
              <a:t>`</a:t>
            </a:r>
            <a:endParaRPr b="0" lang="en-US" sz="4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0" name="Rectangle 3"/>
          <p:cNvSpPr/>
          <p:nvPr/>
        </p:nvSpPr>
        <p:spPr>
          <a:xfrm>
            <a:off x="864000" y="1031400"/>
            <a:ext cx="1155240" cy="47880"/>
          </a:xfrm>
          <a:prstGeom prst="rect">
            <a:avLst/>
          </a:prstGeom>
          <a:solidFill>
            <a:srgbClr val="00a0b8"/>
          </a:solidFill>
          <a:ln>
            <a:noFill/>
          </a:ln>
        </p:spPr>
        <p:style>
          <a:lnRef idx="2">
            <a:schemeClr val="accent1">
              <a:shade val="50000"/>
            </a:schemeClr>
          </a:lnRef>
          <a:fillRef idx="1">
            <a:schemeClr val="accent1"/>
          </a:fillRef>
          <a:effectRef idx="0">
            <a:schemeClr val="accent1"/>
          </a:effectRef>
          <a:fontRef idx="minor"/>
        </p:style>
        <p:txBody>
          <a:bodyPr lIns="90000" rIns="90000" tIns="3240" bIns="3240" anchor="ctr">
            <a:noAutofit/>
          </a:bodyPr>
          <a:p>
            <a:pPr algn="ctr" defTabSz="914400">
              <a:lnSpc>
                <a:spcPct val="100000"/>
              </a:lnSpc>
            </a:pPr>
            <a:endParaRPr b="0" lang="en-US" sz="1900" spc="-1" strike="noStrike">
              <a:solidFill>
                <a:schemeClr val="lt1"/>
              </a:solidFill>
              <a:latin typeface="Calibri"/>
            </a:endParaRPr>
          </a:p>
        </p:txBody>
      </p:sp>
      <p:sp>
        <p:nvSpPr>
          <p:cNvPr id="41"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Slide Full Text</a:t>
            </a:r>
            <a:endParaRPr b="0" lang="en-US" sz="3200" spc="-1" strike="noStrike">
              <a:solidFill>
                <a:schemeClr val="dk1"/>
              </a:solidFill>
              <a:latin typeface="Calibri"/>
            </a:endParaRPr>
          </a:p>
        </p:txBody>
      </p:sp>
      <p:sp>
        <p:nvSpPr>
          <p:cNvPr id="42" name="TextBox 10"/>
          <p:cNvSpPr/>
          <p:nvPr/>
        </p:nvSpPr>
        <p:spPr>
          <a:xfrm>
            <a:off x="9738000" y="6351840"/>
            <a:ext cx="1891080" cy="33336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1600" spc="-1" strike="noStrike">
                <a:solidFill>
                  <a:srgbClr val="0c5971"/>
                </a:solidFill>
                <a:latin typeface="Myriad Pro"/>
                <a:ea typeface="Myriad Pro"/>
              </a:rPr>
              <a:t>www.pln.co.id     |</a:t>
            </a:r>
            <a:endParaRPr b="0" lang="en-US" sz="1600" spc="-1" strike="noStrike">
              <a:solidFill>
                <a:srgbClr val="000000"/>
              </a:solidFill>
              <a:latin typeface="Arial"/>
            </a:endParaRPr>
          </a:p>
        </p:txBody>
      </p:sp>
      <p:sp>
        <p:nvSpPr>
          <p:cNvPr id="43" name="PlaceHolder 2"/>
          <p:cNvSpPr>
            <a:spLocks noGrp="1"/>
          </p:cNvSpPr>
          <p:nvPr>
            <p:ph type="body"/>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chemeClr val="dk1"/>
              </a:solidFill>
              <a:latin typeface="Calibri"/>
            </a:endParaRPr>
          </a:p>
        </p:txBody>
      </p:sp>
      <p:sp>
        <p:nvSpPr>
          <p:cNvPr id="44" name="PlaceHolder 3"/>
          <p:cNvSpPr>
            <a:spLocks noGrp="1"/>
          </p:cNvSpPr>
          <p:nvPr>
            <p:ph type="body"/>
          </p:nvPr>
        </p:nvSpPr>
        <p:spPr>
          <a:xfrm>
            <a:off x="781200" y="1447920"/>
            <a:ext cx="10191240" cy="449748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1" lang="en-US" sz="2660" spc="-1" strike="noStrike">
                <a:solidFill>
                  <a:schemeClr val="dk1"/>
                </a:solidFill>
                <a:latin typeface="Myriad Pro"/>
                <a:ea typeface="Myriad Pro"/>
              </a:rPr>
              <a:t>Body Text</a:t>
            </a:r>
            <a:endParaRPr b="0" lang="en-US" sz="2660" spc="-1" strike="noStrike">
              <a:solidFill>
                <a:schemeClr val="dk1"/>
              </a:solidFill>
              <a:latin typeface="Calibri"/>
            </a:endParaRPr>
          </a:p>
          <a:p>
            <a:pPr marL="540000" indent="0" defTabSz="1080000">
              <a:lnSpc>
                <a:spcPct val="90000"/>
              </a:lnSpc>
              <a:spcBef>
                <a:spcPts val="590"/>
              </a:spcBef>
              <a:buNone/>
              <a:tabLst>
                <a:tab algn="l" pos="0"/>
              </a:tabLst>
            </a:pPr>
            <a:r>
              <a:rPr b="0" lang="en-US" sz="2130" spc="-1" strike="noStrike">
                <a:solidFill>
                  <a:srgbClr val="000000"/>
                </a:solidFill>
                <a:latin typeface="Myriad Pro"/>
                <a:ea typeface="Myriad Pro"/>
              </a:rPr>
              <a:t>Body Text Body Text Body Text Body Text Body Text Body Text Body Text Body Text Body Text Body Text Body Text Body Text Body Text Body Text Body Text Body Text Body Text Body Text</a:t>
            </a:r>
            <a:endParaRPr b="0" lang="en-US" sz="2130" spc="-1" strike="noStrike">
              <a:solidFill>
                <a:schemeClr val="dk1"/>
              </a:solidFill>
              <a:latin typeface="Calibri"/>
            </a:endParaRPr>
          </a:p>
          <a:p>
            <a:pPr lvl="3" marL="1890000" indent="-270000" defTabSz="1080000">
              <a:lnSpc>
                <a:spcPct val="150000"/>
              </a:lnSpc>
              <a:spcBef>
                <a:spcPts val="590"/>
              </a:spcBef>
              <a:buClr>
                <a:srgbClr val="000000"/>
              </a:buClr>
              <a:buFont typeface="Wingdings" charset="2"/>
              <a:buChar char=""/>
              <a:tabLst>
                <a:tab algn="l" pos="0"/>
              </a:tabLst>
            </a:pPr>
            <a:r>
              <a:rPr b="0" lang="en-US" sz="1600" spc="-1" strike="noStrike">
                <a:solidFill>
                  <a:srgbClr val="000000"/>
                </a:solidFill>
                <a:latin typeface="Myriad Pro"/>
                <a:ea typeface="Myriad Pro"/>
              </a:rPr>
              <a:t>Body Text 1</a:t>
            </a:r>
            <a:endParaRPr b="0" lang="en-US" sz="1600" spc="-1" strike="noStrike">
              <a:solidFill>
                <a:schemeClr val="dk1"/>
              </a:solidFill>
              <a:latin typeface="Calibri"/>
            </a:endParaRPr>
          </a:p>
          <a:p>
            <a:pPr lvl="3" marL="1890000" indent="-270000" defTabSz="1080000">
              <a:lnSpc>
                <a:spcPct val="150000"/>
              </a:lnSpc>
              <a:spcBef>
                <a:spcPts val="590"/>
              </a:spcBef>
              <a:buClr>
                <a:srgbClr val="000000"/>
              </a:buClr>
              <a:buFont typeface="Wingdings" charset="2"/>
              <a:buChar char=""/>
              <a:tabLst>
                <a:tab algn="l" pos="0"/>
              </a:tabLst>
            </a:pPr>
            <a:r>
              <a:rPr b="0" lang="en-US" sz="1600" spc="-1" strike="noStrike">
                <a:solidFill>
                  <a:schemeClr val="dk1"/>
                </a:solidFill>
                <a:latin typeface="Myriad Pro"/>
                <a:ea typeface="Myriad Pro"/>
              </a:rPr>
              <a:t>Body Text 2</a:t>
            </a:r>
            <a:endParaRPr b="0" lang="en-US" sz="1600" spc="-1" strike="noStrike">
              <a:solidFill>
                <a:schemeClr val="dk1"/>
              </a:solidFill>
              <a:latin typeface="Calibri"/>
            </a:endParaRPr>
          </a:p>
          <a:p>
            <a:pPr lvl="3" marL="1890000" indent="-270000" defTabSz="1080000">
              <a:lnSpc>
                <a:spcPct val="150000"/>
              </a:lnSpc>
              <a:spcBef>
                <a:spcPts val="590"/>
              </a:spcBef>
              <a:buClr>
                <a:srgbClr val="000000"/>
              </a:buClr>
              <a:buFont typeface="Wingdings" charset="2"/>
              <a:buChar char=""/>
              <a:tabLst>
                <a:tab algn="l" pos="0"/>
              </a:tabLst>
            </a:pPr>
            <a:r>
              <a:rPr b="0" lang="en-US" sz="1600" spc="-1" strike="noStrike">
                <a:solidFill>
                  <a:schemeClr val="dk1"/>
                </a:solidFill>
                <a:latin typeface="Myriad Pro"/>
                <a:ea typeface="Myriad Pro"/>
              </a:rPr>
              <a:t>Body Text 3</a:t>
            </a:r>
            <a:endParaRPr b="0" lang="en-US" sz="1600" spc="-1" strike="noStrike">
              <a:solidFill>
                <a:schemeClr val="dk1"/>
              </a:solidFill>
              <a:latin typeface="Calibri"/>
            </a:endParaRPr>
          </a:p>
          <a:p>
            <a:pPr lvl="3" marL="1890000" indent="-270000" defTabSz="1080000">
              <a:lnSpc>
                <a:spcPct val="150000"/>
              </a:lnSpc>
              <a:spcBef>
                <a:spcPts val="590"/>
              </a:spcBef>
              <a:buClr>
                <a:srgbClr val="000000"/>
              </a:buClr>
              <a:buFont typeface="Wingdings" charset="2"/>
              <a:buChar char=""/>
              <a:tabLst>
                <a:tab algn="l" pos="0"/>
              </a:tabLst>
            </a:pPr>
            <a:r>
              <a:rPr b="0" lang="en-US" sz="1600" spc="-1" strike="noStrike">
                <a:solidFill>
                  <a:schemeClr val="dk1"/>
                </a:solidFill>
                <a:latin typeface="Myriad Pro"/>
                <a:ea typeface="Myriad Pro"/>
              </a:rPr>
              <a:t>Body Text 4</a:t>
            </a:r>
            <a:endParaRPr b="0" lang="en-US" sz="1600" spc="-1" strike="noStrike">
              <a:solidFill>
                <a:schemeClr val="dk1"/>
              </a:solidFill>
              <a:latin typeface="Calibri"/>
            </a:endParaRPr>
          </a:p>
          <a:p>
            <a:pPr lvl="3" marL="1890000" indent="-270000" defTabSz="1080000">
              <a:lnSpc>
                <a:spcPct val="150000"/>
              </a:lnSpc>
              <a:spcBef>
                <a:spcPts val="590"/>
              </a:spcBef>
              <a:buClr>
                <a:srgbClr val="000000"/>
              </a:buClr>
              <a:buFont typeface="Wingdings" charset="2"/>
              <a:buChar char=""/>
              <a:tabLst>
                <a:tab algn="l" pos="0"/>
              </a:tabLst>
            </a:pPr>
            <a:r>
              <a:rPr b="0" lang="en-US" sz="1600" spc="-1" strike="noStrike">
                <a:solidFill>
                  <a:schemeClr val="dk1"/>
                </a:solidFill>
                <a:latin typeface="Myriad Pro"/>
                <a:ea typeface="Myriad Pro"/>
              </a:rPr>
              <a:t>Body Text 5</a:t>
            </a:r>
            <a:endParaRPr b="0" lang="en-US" sz="1600" spc="-1" strike="noStrike">
              <a:solidFill>
                <a:schemeClr val="dk1"/>
              </a:solidFill>
              <a:latin typeface="Calibri"/>
            </a:endParaRPr>
          </a:p>
        </p:txBody>
      </p:sp>
      <p:pic>
        <p:nvPicPr>
          <p:cNvPr id="45" name="Picture 6" descr=""/>
          <p:cNvPicPr/>
          <p:nvPr/>
        </p:nvPicPr>
        <p:blipFill>
          <a:blip r:embed="rId2"/>
          <a:stretch/>
        </p:blipFill>
        <p:spPr>
          <a:xfrm>
            <a:off x="9899640" y="488520"/>
            <a:ext cx="1915920" cy="677880"/>
          </a:xfrm>
          <a:prstGeom prst="rect">
            <a:avLst/>
          </a:prstGeom>
          <a:ln w="0">
            <a:noFill/>
          </a:ln>
        </p:spPr>
      </p:pic>
      <p:pic>
        <p:nvPicPr>
          <p:cNvPr id="46" name="Picture 9" descr=""/>
          <p:cNvPicPr/>
          <p:nvPr/>
        </p:nvPicPr>
        <p:blipFill>
          <a:blip r:embed="rId3"/>
          <a:stretch/>
        </p:blipFill>
        <p:spPr>
          <a:xfrm>
            <a:off x="0" y="6055560"/>
            <a:ext cx="9043560" cy="8020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3" name="Rectangle 8"/>
          <p:cNvSpPr/>
          <p:nvPr/>
        </p:nvSpPr>
        <p:spPr>
          <a:xfrm>
            <a:off x="7839720" y="5058360"/>
            <a:ext cx="51120" cy="415440"/>
          </a:xfrm>
          <a:prstGeom prst="rect">
            <a:avLst/>
          </a:prstGeom>
          <a:solidFill>
            <a:srgbClr val="000000"/>
          </a:solidFill>
          <a:ln>
            <a:noFill/>
          </a:ln>
        </p:spPr>
        <p:style>
          <a:lnRef idx="2">
            <a:schemeClr val="dk1">
              <a:shade val="50000"/>
            </a:schemeClr>
          </a:lnRef>
          <a:fillRef idx="1">
            <a:schemeClr val="dk1"/>
          </a:fillRef>
          <a:effectRef idx="0">
            <a:schemeClr val="dk1"/>
          </a:effectRef>
          <a:fontRef idx="minor"/>
        </p:style>
        <p:txBody>
          <a:bodyPr numCol="1" spcCol="0" horzOverflow="overflow" lIns="122040" rIns="122040" tIns="60840" bIns="60840" anchor="ctr">
            <a:noAutofit/>
          </a:bodyPr>
          <a:p>
            <a:pPr algn="ctr" defTabSz="914400">
              <a:lnSpc>
                <a:spcPct val="100000"/>
              </a:lnSpc>
            </a:pPr>
            <a:endParaRPr b="0" lang="en-US" sz="1900" spc="-1" strike="noStrike">
              <a:solidFill>
                <a:schemeClr val="lt1"/>
              </a:solidFill>
              <a:latin typeface="Myriad Pro"/>
              <a:ea typeface="Myriad Pro"/>
            </a:endParaRPr>
          </a:p>
        </p:txBody>
      </p:sp>
      <p:sp>
        <p:nvSpPr>
          <p:cNvPr id="84" name="PlaceHolder 1"/>
          <p:cNvSpPr>
            <a:spLocks noGrp="1"/>
          </p:cNvSpPr>
          <p:nvPr>
            <p:ph type="title"/>
          </p:nvPr>
        </p:nvSpPr>
        <p:spPr>
          <a:xfrm>
            <a:off x="7080480" y="4320720"/>
            <a:ext cx="4990680" cy="618840"/>
          </a:xfrm>
          <a:prstGeom prst="rect">
            <a:avLst/>
          </a:prstGeom>
          <a:noFill/>
          <a:ln w="0">
            <a:noFill/>
          </a:ln>
        </p:spPr>
        <p:txBody>
          <a:bodyPr lIns="90000" rIns="90000" tIns="45000" bIns="45000" anchor="t">
            <a:noAutofit/>
          </a:bodyPr>
          <a:p>
            <a:pPr indent="0" defTabSz="1080000">
              <a:lnSpc>
                <a:spcPct val="90000"/>
              </a:lnSpc>
              <a:buNone/>
            </a:pPr>
            <a:r>
              <a:rPr b="1" lang="en-US" sz="4000" spc="-1" strike="noStrike">
                <a:solidFill>
                  <a:schemeClr val="dk1"/>
                </a:solidFill>
                <a:latin typeface="Myriad Pro"/>
                <a:ea typeface="Myriad Pro"/>
              </a:rPr>
              <a:t>Section Title</a:t>
            </a:r>
            <a:endParaRPr b="0" lang="en-US" sz="4000" spc="-1" strike="noStrike">
              <a:solidFill>
                <a:schemeClr val="dk1"/>
              </a:solidFill>
              <a:latin typeface="Calibri"/>
            </a:endParaRPr>
          </a:p>
        </p:txBody>
      </p:sp>
      <p:sp>
        <p:nvSpPr>
          <p:cNvPr id="85" name="PlaceHolder 2"/>
          <p:cNvSpPr>
            <a:spLocks noGrp="1"/>
          </p:cNvSpPr>
          <p:nvPr>
            <p:ph type="body"/>
          </p:nvPr>
        </p:nvSpPr>
        <p:spPr>
          <a:xfrm>
            <a:off x="7063560" y="4934880"/>
            <a:ext cx="851040" cy="722880"/>
          </a:xfrm>
          <a:prstGeom prst="rect">
            <a:avLst/>
          </a:prstGeom>
          <a:noFill/>
          <a:ln w="0">
            <a:noFill/>
          </a:ln>
        </p:spPr>
        <p:txBody>
          <a:bodyPr lIns="90000" rIns="90000" tIns="45000" bIns="45000" anchor="t">
            <a:noAutofit/>
          </a:bodyPr>
          <a:p>
            <a:pPr indent="0" algn="ctr" defTabSz="1080000">
              <a:lnSpc>
                <a:spcPct val="90000"/>
              </a:lnSpc>
              <a:spcBef>
                <a:spcPts val="1182"/>
              </a:spcBef>
              <a:buNone/>
              <a:tabLst>
                <a:tab algn="l" pos="0"/>
              </a:tabLst>
            </a:pPr>
            <a:r>
              <a:rPr b="0" lang="en-US" sz="4000" spc="-1" strike="noStrike">
                <a:solidFill>
                  <a:schemeClr val="dk1"/>
                </a:solidFill>
                <a:latin typeface="Myriad Pro"/>
                <a:ea typeface="Myriad Pro"/>
              </a:rPr>
              <a:t>01</a:t>
            </a:r>
            <a:endParaRPr b="0" lang="en-US" sz="4000" spc="-1" strike="noStrike">
              <a:solidFill>
                <a:schemeClr val="dk1"/>
              </a:solidFill>
              <a:latin typeface="Calibri"/>
            </a:endParaRPr>
          </a:p>
        </p:txBody>
      </p:sp>
      <p:sp>
        <p:nvSpPr>
          <p:cNvPr id="86" name="PlaceHolder 3"/>
          <p:cNvSpPr>
            <a:spLocks noGrp="1"/>
          </p:cNvSpPr>
          <p:nvPr>
            <p:ph type="body"/>
          </p:nvPr>
        </p:nvSpPr>
        <p:spPr>
          <a:xfrm>
            <a:off x="7971840" y="4980600"/>
            <a:ext cx="4099320" cy="61704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900" spc="-1" strike="noStrike">
                <a:solidFill>
                  <a:schemeClr val="dk1"/>
                </a:solidFill>
                <a:latin typeface="Myriad Pro"/>
                <a:ea typeface="Myriad Pro"/>
              </a:rPr>
              <a:t>Body Text Body Text Body Text Body Text Body Text Body Text</a:t>
            </a:r>
            <a:endParaRPr b="0" lang="en-US" sz="1900" spc="-1" strike="noStrike">
              <a:solidFill>
                <a:schemeClr val="dk1"/>
              </a:solidFill>
              <a:latin typeface="Calibri"/>
            </a:endParaRPr>
          </a:p>
        </p:txBody>
      </p:sp>
      <p:pic>
        <p:nvPicPr>
          <p:cNvPr id="87" name="Picture 7" descr=""/>
          <p:cNvPicPr/>
          <p:nvPr/>
        </p:nvPicPr>
        <p:blipFill>
          <a:blip r:embed="rId3"/>
          <a:stretch/>
        </p:blipFill>
        <p:spPr>
          <a:xfrm>
            <a:off x="9899640" y="374760"/>
            <a:ext cx="1915920" cy="677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4" name="PlaceHolder 1"/>
          <p:cNvSpPr>
            <a:spLocks noGrp="1"/>
          </p:cNvSpPr>
          <p:nvPr>
            <p:ph type="title"/>
          </p:nvPr>
        </p:nvSpPr>
        <p:spPr>
          <a:xfrm>
            <a:off x="7658280" y="3277800"/>
            <a:ext cx="3985920" cy="1324800"/>
          </a:xfrm>
          <a:prstGeom prst="rect">
            <a:avLst/>
          </a:prstGeom>
          <a:noFill/>
          <a:ln w="0">
            <a:noFill/>
          </a:ln>
        </p:spPr>
        <p:txBody>
          <a:bodyPr lIns="90000" rIns="90000" tIns="45000" bIns="45000" anchor="t">
            <a:noAutofit/>
          </a:bodyPr>
          <a:p>
            <a:pPr indent="0" algn="r" defTabSz="1080000">
              <a:lnSpc>
                <a:spcPct val="90000"/>
              </a:lnSpc>
              <a:buNone/>
            </a:pPr>
            <a:r>
              <a:rPr b="1" lang="en-US" sz="4270" spc="-1" strike="noStrike">
                <a:solidFill>
                  <a:schemeClr val="lt1"/>
                </a:solidFill>
                <a:latin typeface="Myriad Pro"/>
                <a:ea typeface="Myriad Pro"/>
              </a:rPr>
              <a:t>Sekian dan</a:t>
            </a:r>
            <a:br>
              <a:rPr sz="4270"/>
            </a:br>
            <a:r>
              <a:rPr b="1" lang="en-US" sz="4270" spc="-1" strike="noStrike">
                <a:solidFill>
                  <a:schemeClr val="lt1"/>
                </a:solidFill>
                <a:latin typeface="Myriad Pro"/>
                <a:ea typeface="Myriad Pro"/>
              </a:rPr>
              <a:t>Terima Kasih</a:t>
            </a:r>
            <a:endParaRPr b="0" lang="en-US" sz="4270" spc="-1" strike="noStrike">
              <a:solidFill>
                <a:schemeClr val="dk1"/>
              </a:solidFill>
              <a:latin typeface="Calibri"/>
            </a:endParaRPr>
          </a:p>
        </p:txBody>
      </p:sp>
      <p:sp>
        <p:nvSpPr>
          <p:cNvPr id="125" name="PlaceHolder 2"/>
          <p:cNvSpPr>
            <a:spLocks noGrp="1"/>
          </p:cNvSpPr>
          <p:nvPr>
            <p:ph type="body"/>
          </p:nvPr>
        </p:nvSpPr>
        <p:spPr>
          <a:xfrm>
            <a:off x="6343560" y="4704120"/>
            <a:ext cx="5299920" cy="1074240"/>
          </a:xfrm>
          <a:prstGeom prst="rect">
            <a:avLst/>
          </a:prstGeom>
          <a:noFill/>
          <a:ln w="0">
            <a:noFill/>
          </a:ln>
        </p:spPr>
        <p:txBody>
          <a:bodyPr lIns="90000" rIns="90000" tIns="45000" bIns="45000" anchor="t">
            <a:noAutofit/>
          </a:bodyPr>
          <a:p>
            <a:pPr indent="0" algn="r" defTabSz="1080000">
              <a:lnSpc>
                <a:spcPct val="90000"/>
              </a:lnSpc>
              <a:spcBef>
                <a:spcPts val="1182"/>
              </a:spcBef>
              <a:buNone/>
              <a:tabLst>
                <a:tab algn="l" pos="0"/>
              </a:tabLst>
            </a:pPr>
            <a:r>
              <a:rPr b="0" lang="en-US" sz="2400" spc="-1" strike="noStrike">
                <a:solidFill>
                  <a:schemeClr val="lt1"/>
                </a:solidFill>
                <a:latin typeface="Calibri"/>
              </a:rPr>
              <a:t>Body text body text body text body text body text body text body text body text body text</a:t>
            </a:r>
            <a:endParaRPr b="0" lang="en-US" sz="2400" spc="-1" strike="noStrike">
              <a:solidFill>
                <a:schemeClr val="dk1"/>
              </a:solidFill>
              <a:latin typeface="Calibri"/>
            </a:endParaRPr>
          </a:p>
        </p:txBody>
      </p:sp>
      <p:pic>
        <p:nvPicPr>
          <p:cNvPr id="126" name="Picture 1" descr=""/>
          <p:cNvPicPr/>
          <p:nvPr/>
        </p:nvPicPr>
        <p:blipFill>
          <a:blip r:embed="rId3"/>
          <a:stretch/>
        </p:blipFill>
        <p:spPr>
          <a:xfrm>
            <a:off x="9727560" y="1666800"/>
            <a:ext cx="1915920" cy="677880"/>
          </a:xfrm>
          <a:prstGeom prst="rect">
            <a:avLst/>
          </a:prstGeom>
          <a:ln w="0">
            <a:noFill/>
          </a:ln>
        </p:spPr>
      </p:pic>
    </p:spTree>
  </p:cSld>
  <p:clrMap bg1="lt1" bg2="lt2" tx1="dk1" tx2="dk2" accent1="accent1" accent2="accent2" accent3="accent3" accent4="accent4" accent5="accent5" accent6="accent6" hlink="hlink" folHlink="folHlink"/>
  <p:sldLayoutIdLst>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8.wmf"/><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10.png"/><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1.png"/><Relationship Id="rId9" Type="http://schemas.openxmlformats.org/officeDocument/2006/relationships/image" Target="../media/image9.png"/><Relationship Id="rId10"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3.png"/><Relationship Id="rId8" Type="http://schemas.openxmlformats.org/officeDocument/2006/relationships/slideLayout" Target="../slideLayouts/slideLayout13.xml"/><Relationship Id="rId9"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6.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jpeg"/><Relationship Id="rId5" Type="http://schemas.openxmlformats.org/officeDocument/2006/relationships/image" Target="../media/image68.jpeg"/><Relationship Id="rId6" Type="http://schemas.openxmlformats.org/officeDocument/2006/relationships/image" Target="../media/image66.png"/><Relationship Id="rId7" Type="http://schemas.openxmlformats.org/officeDocument/2006/relationships/image" Target="../media/image67.jpeg"/><Relationship Id="rId8" Type="http://schemas.openxmlformats.org/officeDocument/2006/relationships/slideLayout" Target="../slideLayouts/slideLayout13.xml"/><Relationship Id="rId9"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9.png"/><Relationship Id="rId8" Type="http://schemas.openxmlformats.org/officeDocument/2006/relationships/image" Target="../media/image8.png"/><Relationship Id="rId9" Type="http://schemas.openxmlformats.org/officeDocument/2006/relationships/image" Target="../media/image10.png"/><Relationship Id="rId10" Type="http://schemas.openxmlformats.org/officeDocument/2006/relationships/image" Target="../media/image10.png"/><Relationship Id="rId11" Type="http://schemas.openxmlformats.org/officeDocument/2006/relationships/image" Target="../media/image9.png"/><Relationship Id="rId12" Type="http://schemas.openxmlformats.org/officeDocument/2006/relationships/image" Target="../media/image13.png"/><Relationship Id="rId13" Type="http://schemas.openxmlformats.org/officeDocument/2006/relationships/image" Target="../media/image12.png"/><Relationship Id="rId14" Type="http://schemas.openxmlformats.org/officeDocument/2006/relationships/image" Target="../media/image11.png"/><Relationship Id="rId15" Type="http://schemas.openxmlformats.org/officeDocument/2006/relationships/image" Target="../media/image11.png"/><Relationship Id="rId1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p:nvPr>
        </p:nvSpPr>
        <p:spPr>
          <a:xfrm>
            <a:off x="548640" y="4088880"/>
            <a:ext cx="4968000" cy="290160"/>
          </a:xfrm>
          <a:prstGeom prst="rect">
            <a:avLst/>
          </a:prstGeom>
          <a:noFill/>
          <a:ln w="0">
            <a:noFill/>
          </a:ln>
        </p:spPr>
        <p:txBody>
          <a:bodyPr lIns="90000" rIns="90000" tIns="45000" bIns="45000" anchor="t">
            <a:normAutofit fontScale="86854" lnSpcReduction="10000"/>
          </a:bodyPr>
          <a:p>
            <a:pPr indent="0" defTabSz="1080000">
              <a:lnSpc>
                <a:spcPct val="90000"/>
              </a:lnSpc>
              <a:spcBef>
                <a:spcPts val="1182"/>
              </a:spcBef>
              <a:buNone/>
              <a:tabLst>
                <a:tab algn="l" pos="0"/>
              </a:tabLst>
            </a:pPr>
            <a:r>
              <a:rPr b="0" lang="en-US" sz="2000" spc="-1" strike="noStrike">
                <a:solidFill>
                  <a:schemeClr val="lt1"/>
                </a:solidFill>
                <a:latin typeface="Calibri"/>
              </a:rPr>
              <a:t>Palembang, 25 Juli 2023</a:t>
            </a:r>
            <a:endParaRPr b="0" lang="en-US" sz="2000" spc="-1" strike="noStrike">
              <a:solidFill>
                <a:schemeClr val="dk1"/>
              </a:solidFill>
              <a:latin typeface="Calibri"/>
            </a:endParaRPr>
          </a:p>
        </p:txBody>
      </p:sp>
      <p:sp>
        <p:nvSpPr>
          <p:cNvPr id="170" name="PlaceHolder 2"/>
          <p:cNvSpPr>
            <a:spLocks noGrp="1"/>
          </p:cNvSpPr>
          <p:nvPr>
            <p:ph/>
          </p:nvPr>
        </p:nvSpPr>
        <p:spPr>
          <a:xfrm>
            <a:off x="548640" y="4451760"/>
            <a:ext cx="4968000" cy="486720"/>
          </a:xfrm>
          <a:prstGeom prst="rect">
            <a:avLst/>
          </a:prstGeom>
          <a:noFill/>
          <a:ln w="0">
            <a:noFill/>
          </a:ln>
        </p:spPr>
        <p:txBody>
          <a:bodyPr lIns="90000" rIns="90000" tIns="45000" bIns="45000" anchor="t">
            <a:noAutofit/>
          </a:bodyPr>
          <a:p>
            <a:pPr indent="0" defTabSz="1080000">
              <a:lnSpc>
                <a:spcPct val="100000"/>
              </a:lnSpc>
              <a:buNone/>
              <a:tabLst>
                <a:tab algn="l" pos="0"/>
              </a:tabLst>
            </a:pPr>
            <a:r>
              <a:rPr b="0" lang="en-US" sz="1400" spc="-1" strike="noStrike">
                <a:solidFill>
                  <a:schemeClr val="lt1"/>
                </a:solidFill>
                <a:latin typeface="Calibri"/>
              </a:rPr>
              <a:t>Wira Yudha Adiputra</a:t>
            </a:r>
            <a:br>
              <a:rPr sz="1400"/>
            </a:br>
            <a:r>
              <a:rPr b="0" lang="en-US" sz="1400" spc="-1" strike="noStrike">
                <a:solidFill>
                  <a:schemeClr val="lt1"/>
                </a:solidFill>
                <a:latin typeface="Calibri"/>
              </a:rPr>
              <a:t>STI - Yogyakarta</a:t>
            </a:r>
            <a:endParaRPr b="0" lang="en-US" sz="1400" spc="-1" strike="noStrike">
              <a:solidFill>
                <a:schemeClr val="dk1"/>
              </a:solidFill>
              <a:latin typeface="Calibri"/>
            </a:endParaRPr>
          </a:p>
        </p:txBody>
      </p:sp>
      <p:sp>
        <p:nvSpPr>
          <p:cNvPr id="171" name="PlaceHolder 3"/>
          <p:cNvSpPr>
            <a:spLocks noGrp="1"/>
          </p:cNvSpPr>
          <p:nvPr>
            <p:ph type="title"/>
          </p:nvPr>
        </p:nvSpPr>
        <p:spPr>
          <a:xfrm>
            <a:off x="499320" y="1500120"/>
            <a:ext cx="6498720" cy="1889640"/>
          </a:xfrm>
          <a:prstGeom prst="rect">
            <a:avLst/>
          </a:prstGeom>
          <a:noFill/>
          <a:ln w="0">
            <a:noFill/>
          </a:ln>
        </p:spPr>
        <p:txBody>
          <a:bodyPr lIns="91440" rIns="91440" tIns="45720" bIns="45720" anchor="ctr">
            <a:noAutofit/>
          </a:bodyPr>
          <a:p>
            <a:pPr indent="0" defTabSz="1080000">
              <a:lnSpc>
                <a:spcPct val="90000"/>
              </a:lnSpc>
              <a:buNone/>
            </a:pPr>
            <a:r>
              <a:rPr b="1" lang="en-US" sz="4800" spc="-1" strike="noStrike">
                <a:solidFill>
                  <a:schemeClr val="lt1"/>
                </a:solidFill>
                <a:latin typeface="Myriad Pro"/>
                <a:ea typeface="Myriad Pro"/>
              </a:rPr>
              <a:t>IPRO </a:t>
            </a:r>
            <a:br>
              <a:rPr sz="4800"/>
            </a:br>
            <a:r>
              <a:rPr b="1" lang="en-US" sz="4800" spc="-1" strike="noStrike">
                <a:solidFill>
                  <a:schemeClr val="lt1"/>
                </a:solidFill>
                <a:latin typeface="Myriad Pro"/>
                <a:ea typeface="Myriad Pro"/>
              </a:rPr>
              <a:t>(Integrated Approval Drawing)</a:t>
            </a:r>
            <a:endParaRPr b="0" lang="en-US" sz="4800" spc="-1" strike="noStrike">
              <a:solidFill>
                <a:schemeClr val="dk1"/>
              </a:solidFill>
              <a:latin typeface="Calibri"/>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171"/>
                                        </p:tgtEl>
                                        <p:attrNameLst>
                                          <p:attrName>style.visibility</p:attrName>
                                        </p:attrNameLst>
                                      </p:cBhvr>
                                      <p:to>
                                        <p:strVal val="visible"/>
                                      </p:to>
                                    </p:set>
                                    <p:animEffect filter="fade" transition="in">
                                      <p:cBhvr additive="repl">
                                        <p:cTn id="7" dur="500"/>
                                        <p:tgtEl>
                                          <p:spTgt spid="171"/>
                                        </p:tgtEl>
                                      </p:cBhvr>
                                    </p:animEffect>
                                  </p:childTnLst>
                                </p:cTn>
                              </p:par>
                            </p:childTnLst>
                          </p:cTn>
                        </p:par>
                      </p:childTnLst>
                    </p:cTn>
                  </p:par>
                  <p:par>
                    <p:cTn id="8" fill="hold">
                      <p:stCondLst>
                        <p:cond delay="indefinite"/>
                      </p:stCondLst>
                      <p:childTnLst>
                        <p:par>
                          <p:cTn id="9" fill="hold">
                            <p:stCondLst>
                              <p:cond delay="0"/>
                            </p:stCondLst>
                            <p:childTnLst>
                              <p:par>
                                <p:cTn id="10" nodeType="clickEffect" fill="hold" presetClass="entr" presetID="10">
                                  <p:stCondLst>
                                    <p:cond delay="0"/>
                                  </p:stCondLst>
                                  <p:childTnLst>
                                    <p:set>
                                      <p:cBhvr>
                                        <p:cTn id="11" dur="1" fill="hold">
                                          <p:stCondLst>
                                            <p:cond delay="0"/>
                                          </p:stCondLst>
                                        </p:cTn>
                                        <p:tgtEl>
                                          <p:spTgt spid="169">
                                            <p:txEl>
                                              <p:pRg st="0" end="0"/>
                                            </p:txEl>
                                          </p:spTgt>
                                        </p:tgtEl>
                                        <p:attrNameLst>
                                          <p:attrName>style.visibility</p:attrName>
                                        </p:attrNameLst>
                                      </p:cBhvr>
                                      <p:to>
                                        <p:strVal val="visible"/>
                                      </p:to>
                                    </p:set>
                                    <p:animEffect filter="fade" transition="in">
                                      <p:cBhvr additive="repl">
                                        <p:cTn id="12" dur="500"/>
                                        <p:tgtEl>
                                          <p:spTgt spid="16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42">
                                  <p:stCondLst>
                                    <p:cond delay="0"/>
                                  </p:stCondLst>
                                  <p:childTnLst>
                                    <p:set>
                                      <p:cBhvr>
                                        <p:cTn id="16" dur="1" fill="hold">
                                          <p:stCondLst>
                                            <p:cond delay="0"/>
                                          </p:stCondLst>
                                        </p:cTn>
                                        <p:tgtEl>
                                          <p:spTgt spid="170">
                                            <p:txEl>
                                              <p:pRg st="0" end="0"/>
                                            </p:txEl>
                                          </p:spTgt>
                                        </p:tgtEl>
                                        <p:attrNameLst>
                                          <p:attrName>style.visibility</p:attrName>
                                        </p:attrNameLst>
                                      </p:cBhvr>
                                      <p:to>
                                        <p:strVal val="visible"/>
                                      </p:to>
                                    </p:set>
                                    <p:animEffect filter="fade" transition="in">
                                      <p:cBhvr additive="repl">
                                        <p:cTn id="17" dur="1000"/>
                                        <p:tgtEl>
                                          <p:spTgt spid="170">
                                            <p:txEl>
                                              <p:pRg st="0" end="0"/>
                                            </p:txEl>
                                          </p:spTgt>
                                        </p:tgtEl>
                                      </p:cBhvr>
                                    </p:animEffect>
                                    <p:anim calcmode="lin" valueType="num">
                                      <p:cBhvr additive="repl">
                                        <p:cTn id="18" dur="1000" fill="hold"/>
                                        <p:tgtEl>
                                          <p:spTgt spid="170">
                                            <p:txEl>
                                              <p:pRg st="0" end="0"/>
                                            </p:txEl>
                                          </p:spTgt>
                                        </p:tgtEl>
                                        <p:attrNameLst>
                                          <p:attrName>ppt_x</p:attrName>
                                        </p:attrNameLst>
                                      </p:cBhvr>
                                      <p:tavLst>
                                        <p:tav tm="0">
                                          <p:val>
                                            <p:strVal val="#ppt_x"/>
                                          </p:val>
                                        </p:tav>
                                        <p:tav tm="100000">
                                          <p:val>
                                            <p:strVal val="#ppt_x"/>
                                          </p:val>
                                        </p:tav>
                                      </p:tavLst>
                                    </p:anim>
                                    <p:anim calcmode="lin" valueType="num">
                                      <p:cBhvr additive="repl">
                                        <p:cTn id="19" dur="1000" fill="hold"/>
                                        <p:tgtEl>
                                          <p:spTgt spid="17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310"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311" name="Graphic 6" descr="Questions RTL"/>
          <p:cNvPicPr/>
          <p:nvPr/>
        </p:nvPicPr>
        <p:blipFill>
          <a:blip r:embed="rId1"/>
          <a:stretch/>
        </p:blipFill>
        <p:spPr>
          <a:xfrm>
            <a:off x="300240" y="378720"/>
            <a:ext cx="634680" cy="634680"/>
          </a:xfrm>
          <a:prstGeom prst="rect">
            <a:avLst/>
          </a:prstGeom>
          <a:ln w="0">
            <a:noFill/>
          </a:ln>
        </p:spPr>
      </p:pic>
      <p:pic>
        <p:nvPicPr>
          <p:cNvPr id="312" name="Picture 3" descr=""/>
          <p:cNvPicPr/>
          <p:nvPr/>
        </p:nvPicPr>
        <p:blipFill>
          <a:blip r:embed="rId2"/>
          <a:stretch/>
        </p:blipFill>
        <p:spPr>
          <a:xfrm>
            <a:off x="415800" y="1178280"/>
            <a:ext cx="9504000" cy="48974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314" name="TextBox 4"/>
          <p:cNvSpPr/>
          <p:nvPr/>
        </p:nvSpPr>
        <p:spPr>
          <a:xfrm>
            <a:off x="940320" y="696240"/>
            <a:ext cx="99504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Dok SMT </a:t>
            </a:r>
            <a:endParaRPr b="0" lang="en-US" sz="1400" spc="-1" strike="noStrike">
              <a:solidFill>
                <a:srgbClr val="000000"/>
              </a:solidFill>
              <a:latin typeface="Arial"/>
            </a:endParaRPr>
          </a:p>
        </p:txBody>
      </p:sp>
      <p:pic>
        <p:nvPicPr>
          <p:cNvPr id="315" name="Graphic 5" descr="Open book"/>
          <p:cNvPicPr/>
          <p:nvPr/>
        </p:nvPicPr>
        <p:blipFill>
          <a:blip r:embed="rId1"/>
          <a:stretch/>
        </p:blipFill>
        <p:spPr>
          <a:xfrm>
            <a:off x="267120" y="471240"/>
            <a:ext cx="621000" cy="621000"/>
          </a:xfrm>
          <a:prstGeom prst="rect">
            <a:avLst/>
          </a:prstGeom>
          <a:ln w="0">
            <a:noFill/>
          </a:ln>
        </p:spPr>
      </p:pic>
      <p:pic>
        <p:nvPicPr>
          <p:cNvPr id="316" name="Picture 8" descr=""/>
          <p:cNvPicPr/>
          <p:nvPr/>
        </p:nvPicPr>
        <p:blipFill>
          <a:blip r:embed="rId2"/>
          <a:stretch/>
        </p:blipFill>
        <p:spPr>
          <a:xfrm>
            <a:off x="2592360" y="207360"/>
            <a:ext cx="6721920" cy="5811120"/>
          </a:xfrm>
          <a:prstGeom prst="rect">
            <a:avLst/>
          </a:prstGeom>
          <a:ln w="0">
            <a:noFill/>
          </a:ln>
        </p:spPr>
      </p:pic>
      <p:sp>
        <p:nvSpPr>
          <p:cNvPr id="317" name="Oval 1"/>
          <p:cNvSpPr/>
          <p:nvPr/>
        </p:nvSpPr>
        <p:spPr>
          <a:xfrm>
            <a:off x="2792520" y="1734120"/>
            <a:ext cx="1786680" cy="28404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856440" y="190440"/>
            <a:ext cx="4981680" cy="84456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Arial"/>
                <a:ea typeface="Myriad Pro"/>
              </a:rPr>
              <a:t>        </a:t>
            </a:r>
            <a:endParaRPr b="0" lang="en-US" sz="3200" spc="-1" strike="noStrike">
              <a:solidFill>
                <a:schemeClr val="dk1"/>
              </a:solidFill>
              <a:latin typeface="Calibri"/>
            </a:endParaRPr>
          </a:p>
        </p:txBody>
      </p:sp>
      <p:sp>
        <p:nvSpPr>
          <p:cNvPr id="319" name="PlaceHolder 2"/>
          <p:cNvSpPr>
            <a:spLocks noGrp="1"/>
          </p:cNvSpPr>
          <p:nvPr>
            <p:ph/>
          </p:nvPr>
        </p:nvSpPr>
        <p:spPr>
          <a:xfrm>
            <a:off x="11472480" y="6381720"/>
            <a:ext cx="471600" cy="331560"/>
          </a:xfrm>
          <a:prstGeom prst="rect">
            <a:avLst/>
          </a:prstGeom>
          <a:noFill/>
          <a:ln w="0">
            <a:noFill/>
          </a:ln>
        </p:spPr>
        <p:txBody>
          <a:bodyPr lIns="90000" rIns="90000" tIns="45000" bIns="45000" anchor="t">
            <a:norm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cxnSp>
        <p:nvCxnSpPr>
          <p:cNvPr id="320" name="Straight Connector 60"/>
          <p:cNvCxnSpPr/>
          <p:nvPr/>
        </p:nvCxnSpPr>
        <p:spPr>
          <a:xfrm>
            <a:off x="7937640" y="803160"/>
            <a:ext cx="492120" cy="644760"/>
          </a:xfrm>
          <a:prstGeom prst="straightConnector1">
            <a:avLst/>
          </a:prstGeom>
          <a:ln w="19050">
            <a:solidFill>
              <a:srgbClr val="ffffff"/>
            </a:solidFill>
            <a:tailEnd len="med" type="oval" w="med"/>
          </a:ln>
        </p:spPr>
      </p:cxnSp>
      <p:cxnSp>
        <p:nvCxnSpPr>
          <p:cNvPr id="321" name="Straight Connector 74"/>
          <p:cNvCxnSpPr/>
          <p:nvPr/>
        </p:nvCxnSpPr>
        <p:spPr>
          <a:xfrm flipV="1">
            <a:off x="9974160" y="2314800"/>
            <a:ext cx="9360" cy="1204920"/>
          </a:xfrm>
          <a:prstGeom prst="straightConnector1">
            <a:avLst/>
          </a:prstGeom>
          <a:ln w="19050">
            <a:solidFill>
              <a:srgbClr val="ffffff"/>
            </a:solidFill>
            <a:tailEnd len="med" type="oval" w="med"/>
          </a:ln>
        </p:spPr>
      </p:cxnSp>
      <p:sp>
        <p:nvSpPr>
          <p:cNvPr id="322" name="Rectangle 4"/>
          <p:cNvSpPr/>
          <p:nvPr/>
        </p:nvSpPr>
        <p:spPr>
          <a:xfrm>
            <a:off x="6029280" y="1447920"/>
            <a:ext cx="12191760" cy="360"/>
          </a:xfrm>
          <a:prstGeom prst="rect">
            <a:avLst/>
          </a:prstGeom>
          <a:noFill/>
          <a:ln w="0">
            <a:noFill/>
          </a:ln>
        </p:spPr>
        <p:style>
          <a:lnRef idx="0"/>
          <a:fillRef idx="0"/>
          <a:effectRef idx="0"/>
          <a:fontRef idx="minor"/>
        </p:style>
        <p:txBody>
          <a:bodyPr numCol="1" spcCol="0" wrap="none" tIns="360" bIns="360" anchor="ctr">
            <a:spAutoFit/>
          </a:bodyPr>
          <a:p>
            <a:pPr defTabSz="914400">
              <a:lnSpc>
                <a:spcPct val="100000"/>
              </a:lnSpc>
            </a:pPr>
            <a:endParaRPr b="0" lang="en-US" sz="1800" spc="-1" strike="noStrike">
              <a:solidFill>
                <a:schemeClr val="dk1"/>
              </a:solidFill>
              <a:latin typeface="Calibri"/>
            </a:endParaRPr>
          </a:p>
        </p:txBody>
      </p:sp>
      <p:sp>
        <p:nvSpPr>
          <p:cNvPr id="323" name="Rectangle 6"/>
          <p:cNvSpPr/>
          <p:nvPr/>
        </p:nvSpPr>
        <p:spPr>
          <a:xfrm>
            <a:off x="872280" y="1271880"/>
            <a:ext cx="12191760" cy="360"/>
          </a:xfrm>
          <a:prstGeom prst="rect">
            <a:avLst/>
          </a:prstGeom>
          <a:noFill/>
          <a:ln w="0">
            <a:noFill/>
          </a:ln>
        </p:spPr>
        <p:style>
          <a:lnRef idx="0"/>
          <a:fillRef idx="0"/>
          <a:effectRef idx="0"/>
          <a:fontRef idx="minor"/>
        </p:style>
        <p:txBody>
          <a:bodyPr numCol="1" spcCol="0" wrap="none" tIns="360" bIns="360" anchor="ctr">
            <a:spAutoFit/>
          </a:bodyPr>
          <a:p>
            <a:pPr defTabSz="914400">
              <a:lnSpc>
                <a:spcPct val="100000"/>
              </a:lnSpc>
            </a:pPr>
            <a:endParaRPr b="0" lang="en-US" sz="1800" spc="-1" strike="noStrike">
              <a:solidFill>
                <a:schemeClr val="dk1"/>
              </a:solidFill>
              <a:latin typeface="Calibri"/>
            </a:endParaRPr>
          </a:p>
        </p:txBody>
      </p:sp>
      <p:pic>
        <p:nvPicPr>
          <p:cNvPr id="324" name="Picture 12" descr=""/>
          <p:cNvPicPr/>
          <p:nvPr/>
        </p:nvPicPr>
        <p:blipFill>
          <a:blip r:embed="rId1"/>
          <a:stretch/>
        </p:blipFill>
        <p:spPr>
          <a:xfrm>
            <a:off x="8528040" y="1740240"/>
            <a:ext cx="3092400" cy="3825000"/>
          </a:xfrm>
          <a:prstGeom prst="rect">
            <a:avLst/>
          </a:prstGeom>
          <a:ln w="3175">
            <a:solidFill>
              <a:srgbClr val="000000"/>
            </a:solidFill>
            <a:round/>
          </a:ln>
        </p:spPr>
      </p:pic>
      <p:pic>
        <p:nvPicPr>
          <p:cNvPr id="325" name="Picture 3" descr=""/>
          <p:cNvPicPr/>
          <p:nvPr/>
        </p:nvPicPr>
        <p:blipFill>
          <a:blip r:embed="rId2"/>
          <a:stretch/>
        </p:blipFill>
        <p:spPr>
          <a:xfrm>
            <a:off x="691560" y="1286280"/>
            <a:ext cx="3067920" cy="4278960"/>
          </a:xfrm>
          <a:prstGeom prst="rect">
            <a:avLst/>
          </a:prstGeom>
          <a:ln w="0">
            <a:noFill/>
          </a:ln>
        </p:spPr>
      </p:pic>
      <p:pic>
        <p:nvPicPr>
          <p:cNvPr id="326" name="Picture 8" descr=""/>
          <p:cNvPicPr/>
          <p:nvPr/>
        </p:nvPicPr>
        <p:blipFill>
          <a:blip r:embed="rId3"/>
          <a:stretch/>
        </p:blipFill>
        <p:spPr>
          <a:xfrm>
            <a:off x="4135680" y="1154520"/>
            <a:ext cx="3787200" cy="4542480"/>
          </a:xfrm>
          <a:prstGeom prst="rect">
            <a:avLst/>
          </a:prstGeom>
          <a:ln w="0">
            <a:noFill/>
          </a:ln>
        </p:spPr>
      </p:pic>
      <p:sp>
        <p:nvSpPr>
          <p:cNvPr id="327" name="Title 1"/>
          <p:cNvSpPr/>
          <p:nvPr/>
        </p:nvSpPr>
        <p:spPr>
          <a:xfrm>
            <a:off x="167040" y="5613120"/>
            <a:ext cx="8528040" cy="57960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1" lang="en-US" sz="3200" spc="-1" strike="noStrike">
                <a:solidFill>
                  <a:schemeClr val="dk1"/>
                </a:solidFill>
                <a:latin typeface="Arial"/>
                <a:ea typeface="Myriad Pro"/>
              </a:rPr>
              <a:t>        </a:t>
            </a:r>
            <a:r>
              <a:rPr b="1" lang="en-US" sz="1800" spc="-1" strike="noStrike">
                <a:solidFill>
                  <a:schemeClr val="dk1"/>
                </a:solidFill>
                <a:latin typeface="Arial"/>
                <a:ea typeface="Myriad Pro"/>
              </a:rPr>
              <a:t>Legalitas Alur Proses Approval Drawing Menggunakan Aplikasi iPro</a:t>
            </a:r>
            <a:endParaRPr b="0" lang="en-US" sz="1800" spc="-1" strike="noStrike">
              <a:solidFill>
                <a:srgbClr val="000000"/>
              </a:solidFill>
              <a:latin typeface="Arial"/>
            </a:endParaRPr>
          </a:p>
        </p:txBody>
      </p:sp>
      <p:sp>
        <p:nvSpPr>
          <p:cNvPr id="328" name="Title 1"/>
          <p:cNvSpPr/>
          <p:nvPr/>
        </p:nvSpPr>
        <p:spPr>
          <a:xfrm>
            <a:off x="272520" y="502560"/>
            <a:ext cx="3840480" cy="579600"/>
          </a:xfrm>
          <a:prstGeom prst="rect">
            <a:avLst/>
          </a:prstGeom>
          <a:noFill/>
          <a:ln w="0">
            <a:noFill/>
          </a:ln>
        </p:spPr>
        <p:style>
          <a:lnRef idx="0"/>
          <a:fillRef idx="0"/>
          <a:effectRef idx="0"/>
          <a:fontRef idx="minor"/>
        </p:style>
        <p:txBody>
          <a:bodyPr anchor="t">
            <a:normAutofit fontScale="71867"/>
          </a:bodyPr>
          <a:p>
            <a:pPr defTabSz="457200">
              <a:lnSpc>
                <a:spcPct val="100000"/>
              </a:lnSpc>
            </a:pPr>
            <a:r>
              <a:rPr b="1" lang="en-US" sz="2800" spc="-1" strike="noStrike">
                <a:solidFill>
                  <a:schemeClr val="lt1"/>
                </a:solidFill>
                <a:latin typeface="Arial"/>
                <a:ea typeface="Myriad Pro"/>
              </a:rPr>
              <a:t>PROGRES IMPLEMENTASI (4)</a:t>
            </a:r>
            <a:endParaRPr b="0" lang="en-US" sz="2800" spc="-1" strike="noStrike">
              <a:solidFill>
                <a:srgbClr val="000000"/>
              </a:solidFill>
              <a:latin typeface="Arial"/>
            </a:endParaRPr>
          </a:p>
        </p:txBody>
      </p:sp>
      <p:sp>
        <p:nvSpPr>
          <p:cNvPr id="329" name="Title 1"/>
          <p:cNvSpPr/>
          <p:nvPr/>
        </p:nvSpPr>
        <p:spPr>
          <a:xfrm>
            <a:off x="781200" y="537480"/>
            <a:ext cx="8534160" cy="57960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1" lang="en-US" sz="2000" spc="-1" strike="noStrike">
                <a:solidFill>
                  <a:schemeClr val="dk1"/>
                </a:solidFill>
                <a:latin typeface="Arial"/>
                <a:ea typeface="Myriad Pro"/>
              </a:rPr>
              <a:t>Legalitas Alur Proses Approval Drawing</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7080480" y="4320720"/>
            <a:ext cx="4990680" cy="618840"/>
          </a:xfrm>
          <a:prstGeom prst="rect">
            <a:avLst/>
          </a:prstGeom>
          <a:noFill/>
          <a:ln w="0">
            <a:noFill/>
          </a:ln>
        </p:spPr>
        <p:txBody>
          <a:bodyPr lIns="90000" rIns="90000" tIns="45000" bIns="45000" anchor="t">
            <a:noAutofit/>
          </a:bodyPr>
          <a:p>
            <a:pPr indent="0" defTabSz="1080000">
              <a:lnSpc>
                <a:spcPct val="90000"/>
              </a:lnSpc>
              <a:buNone/>
            </a:pPr>
            <a:r>
              <a:rPr b="1" lang="en-US" sz="2800" spc="-1" strike="noStrike">
                <a:solidFill>
                  <a:schemeClr val="dk1"/>
                </a:solidFill>
                <a:latin typeface="Myriad Pro"/>
                <a:ea typeface="Myriad Pro"/>
              </a:rPr>
              <a:t>Probis &amp; Overview Aplikasi</a:t>
            </a:r>
            <a:br>
              <a:rPr sz="2800"/>
            </a:br>
            <a:endParaRPr b="0" lang="en-US" sz="2800" spc="-1" strike="noStrike">
              <a:solidFill>
                <a:schemeClr val="dk1"/>
              </a:solidFill>
              <a:latin typeface="Calibri"/>
            </a:endParaRPr>
          </a:p>
        </p:txBody>
      </p:sp>
      <p:sp>
        <p:nvSpPr>
          <p:cNvPr id="331" name="PlaceHolder 2"/>
          <p:cNvSpPr>
            <a:spLocks noGrp="1"/>
          </p:cNvSpPr>
          <p:nvPr>
            <p:ph/>
          </p:nvPr>
        </p:nvSpPr>
        <p:spPr>
          <a:xfrm>
            <a:off x="7063560" y="4934880"/>
            <a:ext cx="851040" cy="722880"/>
          </a:xfrm>
          <a:prstGeom prst="rect">
            <a:avLst/>
          </a:prstGeom>
          <a:noFill/>
          <a:ln w="0">
            <a:noFill/>
          </a:ln>
        </p:spPr>
        <p:txBody>
          <a:bodyPr lIns="90000" rIns="90000" tIns="45000" bIns="45000" anchor="t">
            <a:noAutofit/>
          </a:bodyPr>
          <a:p>
            <a:pPr indent="0" algn="ctr" defTabSz="1080000">
              <a:lnSpc>
                <a:spcPct val="90000"/>
              </a:lnSpc>
              <a:spcBef>
                <a:spcPts val="1182"/>
              </a:spcBef>
              <a:buNone/>
              <a:tabLst>
                <a:tab algn="l" pos="0"/>
              </a:tabLst>
            </a:pPr>
            <a:r>
              <a:rPr b="0" lang="en-US" sz="4000" spc="-1" strike="noStrike">
                <a:solidFill>
                  <a:schemeClr val="dk1"/>
                </a:solidFill>
                <a:latin typeface="Myriad Pro"/>
                <a:ea typeface="Myriad Pro"/>
              </a:rPr>
              <a:t>03</a:t>
            </a:r>
            <a:endParaRPr b="0" lang="en-US" sz="4000" spc="-1" strike="noStrike">
              <a:solidFill>
                <a:schemeClr val="dk1"/>
              </a:solidFill>
              <a:latin typeface="Calibri"/>
            </a:endParaRPr>
          </a:p>
        </p:txBody>
      </p:sp>
      <p:sp>
        <p:nvSpPr>
          <p:cNvPr id="332" name="PlaceHolder 3"/>
          <p:cNvSpPr>
            <a:spLocks noGrp="1"/>
          </p:cNvSpPr>
          <p:nvPr>
            <p:ph/>
          </p:nvPr>
        </p:nvSpPr>
        <p:spPr>
          <a:xfrm>
            <a:off x="7971840" y="4980600"/>
            <a:ext cx="4099320" cy="61704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900" spc="-1" strike="noStrike">
                <a:solidFill>
                  <a:schemeClr val="dk1"/>
                </a:solidFill>
                <a:latin typeface="Calibri"/>
              </a:rPr>
              <a:t>Uraian Prosedur dan Tampilan Aplikasi</a:t>
            </a:r>
            <a:endParaRPr b="0" lang="en-US" sz="1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pic>
        <p:nvPicPr>
          <p:cNvPr id="334" name="Picture 7" descr=""/>
          <p:cNvPicPr/>
          <p:nvPr/>
        </p:nvPicPr>
        <p:blipFill>
          <a:blip r:embed="rId1"/>
          <a:stretch/>
        </p:blipFill>
        <p:spPr>
          <a:xfrm>
            <a:off x="-96840" y="0"/>
            <a:ext cx="12141000" cy="6717960"/>
          </a:xfrm>
          <a:prstGeom prst="rect">
            <a:avLst/>
          </a:prstGeom>
          <a:ln w="0">
            <a:noFill/>
          </a:ln>
        </p:spPr>
      </p:pic>
    </p:spTree>
  </p:cSld>
  <mc:AlternateContent>
    <mc:Choice Requires="p14">
      <p:transition spd="slow" p14:dur="2000"/>
    </mc:Choice>
    <mc:Fallback>
      <p:transition spd="slow"/>
    </mc:Fallback>
  </mc:AlternateContent>
  <p:timing>
    <p:tnLst>
      <p:par>
        <p:cTn id="180" dur="indefinite" restart="never" nodeType="tmRoot">
          <p:childTnLst>
            <p:seq>
              <p:cTn id="181" dur="indefinite" nodeType="mainSeq">
                <p:childTnLst>
                  <p:par>
                    <p:cTn id="182" fill="hold">
                      <p:stCondLst>
                        <p:cond delay="indefinite"/>
                      </p:stCondLst>
                      <p:childTnLst>
                        <p:par>
                          <p:cTn id="183" fill="hold">
                            <p:stCondLst>
                              <p:cond delay="0"/>
                            </p:stCondLst>
                            <p:childTnLst>
                              <p:par>
                                <p:cTn id="184" nodeType="clickEffect" fill="hold" presetClass="entr" presetID="14" presetSubtype="10">
                                  <p:stCondLst>
                                    <p:cond delay="0"/>
                                  </p:stCondLst>
                                  <p:childTnLst>
                                    <p:set>
                                      <p:cBhvr>
                                        <p:cTn id="185" dur="1" fill="hold">
                                          <p:stCondLst>
                                            <p:cond delay="0"/>
                                          </p:stCondLst>
                                        </p:cTn>
                                        <p:tgtEl>
                                          <p:spTgt spid="334"/>
                                        </p:tgtEl>
                                        <p:attrNameLst>
                                          <p:attrName>style.visibility</p:attrName>
                                        </p:attrNameLst>
                                      </p:cBhvr>
                                      <p:to>
                                        <p:strVal val="visible"/>
                                      </p:to>
                                    </p:set>
                                    <p:animEffect filter="randombar(horizontal)" transition="in">
                                      <p:cBhvr additive="repl">
                                        <p:cTn id="186" dur="5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itle 1"/>
          <p:cNvSpPr/>
          <p:nvPr/>
        </p:nvSpPr>
        <p:spPr>
          <a:xfrm>
            <a:off x="801720" y="522000"/>
            <a:ext cx="5458680" cy="38448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3200" spc="-1" strike="noStrike">
                <a:solidFill>
                  <a:schemeClr val="dk1"/>
                </a:solidFill>
                <a:latin typeface="Myriad Pro"/>
                <a:ea typeface="Myriad Pro"/>
              </a:rPr>
              <a:t>Prosedur aplikasi</a:t>
            </a:r>
            <a:endParaRPr b="0" lang="en-US" sz="3200" spc="-1" strike="noStrike">
              <a:solidFill>
                <a:srgbClr val="000000"/>
              </a:solidFill>
              <a:latin typeface="Arial"/>
            </a:endParaRPr>
          </a:p>
        </p:txBody>
      </p:sp>
      <p:grpSp>
        <p:nvGrpSpPr>
          <p:cNvPr id="336" name="Group 223"/>
          <p:cNvGrpSpPr/>
          <p:nvPr/>
        </p:nvGrpSpPr>
        <p:grpSpPr>
          <a:xfrm>
            <a:off x="5410080" y="3105720"/>
            <a:ext cx="927360" cy="506160"/>
            <a:chOff x="5410080" y="3105720"/>
            <a:chExt cx="927360" cy="506160"/>
          </a:xfrm>
        </p:grpSpPr>
        <p:cxnSp>
          <p:nvCxnSpPr>
            <p:cNvPr id="337" name="Straight Arrow Connector 134"/>
            <p:cNvCxnSpPr>
              <a:endCxn id="338" idx="1"/>
            </p:cNvCxnSpPr>
            <p:nvPr/>
          </p:nvCxnSpPr>
          <p:spPr>
            <a:xfrm>
              <a:off x="5410080" y="3609360"/>
              <a:ext cx="927720" cy="2880"/>
            </a:xfrm>
            <a:prstGeom prst="straightConnector1">
              <a:avLst/>
            </a:prstGeom>
            <a:ln>
              <a:solidFill>
                <a:srgbClr val="000000"/>
              </a:solidFill>
              <a:tailEnd len="med" type="triangle" w="med"/>
            </a:ln>
          </p:spPr>
        </p:cxnSp>
        <p:sp>
          <p:nvSpPr>
            <p:cNvPr id="339" name="Rectangle 135"/>
            <p:cNvSpPr/>
            <p:nvPr/>
          </p:nvSpPr>
          <p:spPr>
            <a:xfrm>
              <a:off x="5543640" y="3105720"/>
              <a:ext cx="518400" cy="2005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Input AMS</a:t>
              </a:r>
              <a:endParaRPr b="0" lang="en-US" sz="1000" spc="-1" strike="noStrike">
                <a:solidFill>
                  <a:srgbClr val="000000"/>
                </a:solidFill>
                <a:latin typeface="Arial"/>
              </a:endParaRPr>
            </a:p>
          </p:txBody>
        </p:sp>
      </p:grpSp>
      <p:grpSp>
        <p:nvGrpSpPr>
          <p:cNvPr id="340" name="Group 220"/>
          <p:cNvGrpSpPr/>
          <p:nvPr/>
        </p:nvGrpSpPr>
        <p:grpSpPr>
          <a:xfrm>
            <a:off x="2380320" y="3048120"/>
            <a:ext cx="652680" cy="844200"/>
            <a:chOff x="2380320" y="3048120"/>
            <a:chExt cx="652680" cy="844200"/>
          </a:xfrm>
        </p:grpSpPr>
        <p:sp>
          <p:nvSpPr>
            <p:cNvPr id="341" name="Rectangle 130"/>
            <p:cNvSpPr/>
            <p:nvPr/>
          </p:nvSpPr>
          <p:spPr>
            <a:xfrm>
              <a:off x="2380320" y="3587760"/>
              <a:ext cx="652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VENDOR</a:t>
              </a:r>
              <a:endParaRPr b="0" lang="en-US" sz="1000" spc="-1" strike="noStrike">
                <a:solidFill>
                  <a:srgbClr val="000000"/>
                </a:solidFill>
                <a:latin typeface="Arial"/>
              </a:endParaRPr>
            </a:p>
          </p:txBody>
        </p:sp>
        <p:pic>
          <p:nvPicPr>
            <p:cNvPr id="342" name="Picture 2" descr="Business man - guide by Juhele"/>
            <p:cNvPicPr/>
            <p:nvPr/>
          </p:nvPicPr>
          <p:blipFill>
            <a:blip r:embed="rId1"/>
            <a:stretch/>
          </p:blipFill>
          <p:spPr>
            <a:xfrm>
              <a:off x="2500560" y="3048120"/>
              <a:ext cx="303480" cy="488880"/>
            </a:xfrm>
            <a:prstGeom prst="rect">
              <a:avLst/>
            </a:prstGeom>
            <a:ln w="0">
              <a:noFill/>
            </a:ln>
          </p:spPr>
        </p:pic>
      </p:grpSp>
      <p:grpSp>
        <p:nvGrpSpPr>
          <p:cNvPr id="343" name="Group 222"/>
          <p:cNvGrpSpPr/>
          <p:nvPr/>
        </p:nvGrpSpPr>
        <p:grpSpPr>
          <a:xfrm>
            <a:off x="4466880" y="2951640"/>
            <a:ext cx="1212120" cy="1020960"/>
            <a:chOff x="4466880" y="2951640"/>
            <a:chExt cx="1212120" cy="1020960"/>
          </a:xfrm>
        </p:grpSpPr>
        <p:sp>
          <p:nvSpPr>
            <p:cNvPr id="344" name="Rectangle 133"/>
            <p:cNvSpPr/>
            <p:nvPr/>
          </p:nvSpPr>
          <p:spPr>
            <a:xfrm>
              <a:off x="4599360" y="3505320"/>
              <a:ext cx="805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SEKRETARIS</a:t>
              </a:r>
              <a:endParaRPr b="0" lang="en-US" sz="1000" spc="-1" strike="noStrike">
                <a:solidFill>
                  <a:srgbClr val="000000"/>
                </a:solidFill>
                <a:latin typeface="Arial"/>
              </a:endParaRPr>
            </a:p>
          </p:txBody>
        </p:sp>
        <p:sp>
          <p:nvSpPr>
            <p:cNvPr id="345" name="Rectangle 136"/>
            <p:cNvSpPr/>
            <p:nvPr/>
          </p:nvSpPr>
          <p:spPr>
            <a:xfrm>
              <a:off x="4466880" y="3686760"/>
              <a:ext cx="1212120" cy="285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Terima Cover Letter</a:t>
              </a:r>
              <a:endParaRPr b="0" lang="en-US" sz="1000" spc="-1" strike="noStrike">
                <a:solidFill>
                  <a:srgbClr val="000000"/>
                </a:solidFill>
                <a:latin typeface="Arial"/>
              </a:endParaRPr>
            </a:p>
          </p:txBody>
        </p:sp>
        <p:pic>
          <p:nvPicPr>
            <p:cNvPr id="346" name="Picture 4" descr="Business man and woman with documents by Juhele"/>
            <p:cNvPicPr/>
            <p:nvPr/>
          </p:nvPicPr>
          <p:blipFill>
            <a:blip r:embed="rId2"/>
            <a:srcRect l="0" t="0" r="-6185" b="0"/>
            <a:stretch/>
          </p:blipFill>
          <p:spPr>
            <a:xfrm>
              <a:off x="4897800" y="2951640"/>
              <a:ext cx="257400" cy="608760"/>
            </a:xfrm>
            <a:prstGeom prst="rect">
              <a:avLst/>
            </a:prstGeom>
            <a:ln w="0">
              <a:noFill/>
            </a:ln>
          </p:spPr>
        </p:pic>
      </p:grpSp>
      <p:grpSp>
        <p:nvGrpSpPr>
          <p:cNvPr id="347" name="Group 229"/>
          <p:cNvGrpSpPr/>
          <p:nvPr/>
        </p:nvGrpSpPr>
        <p:grpSpPr>
          <a:xfrm>
            <a:off x="8372880" y="4413240"/>
            <a:ext cx="824040" cy="802800"/>
            <a:chOff x="8372880" y="4413240"/>
            <a:chExt cx="824040" cy="802800"/>
          </a:xfrm>
        </p:grpSpPr>
        <p:pic>
          <p:nvPicPr>
            <p:cNvPr id="348" name="Picture 4" descr="Business man and woman with documents by Juhele"/>
            <p:cNvPicPr/>
            <p:nvPr/>
          </p:nvPicPr>
          <p:blipFill>
            <a:blip r:embed="rId3"/>
            <a:srcRect l="0" t="0" r="-6185" b="0"/>
            <a:stretch/>
          </p:blipFill>
          <p:spPr>
            <a:xfrm>
              <a:off x="8562960" y="4413240"/>
              <a:ext cx="371880" cy="573840"/>
            </a:xfrm>
            <a:prstGeom prst="rect">
              <a:avLst/>
            </a:prstGeom>
            <a:ln w="0">
              <a:noFill/>
            </a:ln>
          </p:spPr>
        </p:pic>
        <p:sp>
          <p:nvSpPr>
            <p:cNvPr id="349" name="Rectangle 150"/>
            <p:cNvSpPr/>
            <p:nvPr/>
          </p:nvSpPr>
          <p:spPr>
            <a:xfrm>
              <a:off x="8372880" y="5107680"/>
              <a:ext cx="824040" cy="1083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SEKRETARIS</a:t>
              </a:r>
              <a:endParaRPr b="0" lang="en-US" sz="1000" spc="-1" strike="noStrike">
                <a:solidFill>
                  <a:srgbClr val="000000"/>
                </a:solidFill>
                <a:latin typeface="Arial"/>
              </a:endParaRPr>
            </a:p>
          </p:txBody>
        </p:sp>
      </p:grpSp>
      <p:cxnSp>
        <p:nvCxnSpPr>
          <p:cNvPr id="350" name="Straight Arrow Connector 153"/>
          <p:cNvCxnSpPr/>
          <p:nvPr/>
        </p:nvCxnSpPr>
        <p:spPr>
          <a:xfrm>
            <a:off x="4416840" y="5190480"/>
            <a:ext cx="429480" cy="360"/>
          </a:xfrm>
          <a:prstGeom prst="straightConnector1">
            <a:avLst/>
          </a:prstGeom>
          <a:ln>
            <a:solidFill>
              <a:srgbClr val="000000"/>
            </a:solidFill>
            <a:tailEnd len="med" type="triangle" w="med"/>
          </a:ln>
        </p:spPr>
      </p:cxnSp>
      <p:cxnSp>
        <p:nvCxnSpPr>
          <p:cNvPr id="351" name="Straight Arrow Connector 154"/>
          <p:cNvCxnSpPr/>
          <p:nvPr/>
        </p:nvCxnSpPr>
        <p:spPr>
          <a:xfrm>
            <a:off x="5329440" y="5163840"/>
            <a:ext cx="466920" cy="11880"/>
          </a:xfrm>
          <a:prstGeom prst="straightConnector1">
            <a:avLst/>
          </a:prstGeom>
          <a:ln>
            <a:solidFill>
              <a:srgbClr val="000000"/>
            </a:solidFill>
            <a:tailEnd len="med" type="triangle" w="med"/>
          </a:ln>
        </p:spPr>
      </p:cxnSp>
      <p:grpSp>
        <p:nvGrpSpPr>
          <p:cNvPr id="352" name="Group 226"/>
          <p:cNvGrpSpPr/>
          <p:nvPr/>
        </p:nvGrpSpPr>
        <p:grpSpPr>
          <a:xfrm>
            <a:off x="4721760" y="4371120"/>
            <a:ext cx="671400" cy="1296720"/>
            <a:chOff x="4721760" y="4371120"/>
            <a:chExt cx="671400" cy="1296720"/>
          </a:xfrm>
        </p:grpSpPr>
        <p:pic>
          <p:nvPicPr>
            <p:cNvPr id="353" name="Picture 6" descr="Business man - advice - version 2 by Juhele"/>
            <p:cNvPicPr/>
            <p:nvPr/>
          </p:nvPicPr>
          <p:blipFill>
            <a:blip r:embed="rId4"/>
            <a:stretch/>
          </p:blipFill>
          <p:spPr>
            <a:xfrm>
              <a:off x="4876560" y="4371120"/>
              <a:ext cx="320760" cy="613440"/>
            </a:xfrm>
            <a:prstGeom prst="rect">
              <a:avLst/>
            </a:prstGeom>
            <a:ln w="0">
              <a:noFill/>
            </a:ln>
          </p:spPr>
        </p:pic>
        <p:sp>
          <p:nvSpPr>
            <p:cNvPr id="354" name="Rectangle 145"/>
            <p:cNvSpPr/>
            <p:nvPr/>
          </p:nvSpPr>
          <p:spPr>
            <a:xfrm>
              <a:off x="4775040" y="5030280"/>
              <a:ext cx="57996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ASMAN</a:t>
              </a:r>
              <a:endParaRPr b="0" lang="en-US" sz="1000" spc="-1" strike="noStrike">
                <a:solidFill>
                  <a:srgbClr val="000000"/>
                </a:solidFill>
                <a:latin typeface="Arial"/>
              </a:endParaRPr>
            </a:p>
          </p:txBody>
        </p:sp>
        <p:sp>
          <p:nvSpPr>
            <p:cNvPr id="355" name="Rectangle 156"/>
            <p:cNvSpPr/>
            <p:nvPr/>
          </p:nvSpPr>
          <p:spPr>
            <a:xfrm>
              <a:off x="4721760" y="5352840"/>
              <a:ext cx="671400" cy="3150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grpSp>
      <p:grpSp>
        <p:nvGrpSpPr>
          <p:cNvPr id="356" name="Group 225"/>
          <p:cNvGrpSpPr/>
          <p:nvPr/>
        </p:nvGrpSpPr>
        <p:grpSpPr>
          <a:xfrm>
            <a:off x="3879360" y="4371120"/>
            <a:ext cx="652680" cy="1152360"/>
            <a:chOff x="3879360" y="4371120"/>
            <a:chExt cx="652680" cy="1152360"/>
          </a:xfrm>
        </p:grpSpPr>
        <p:pic>
          <p:nvPicPr>
            <p:cNvPr id="357" name="Picture 4" descr="Business man and woman with documents by Juhele"/>
            <p:cNvPicPr/>
            <p:nvPr/>
          </p:nvPicPr>
          <p:blipFill>
            <a:blip r:embed="rId5"/>
            <a:stretch/>
          </p:blipFill>
          <p:spPr>
            <a:xfrm>
              <a:off x="4113360" y="4371120"/>
              <a:ext cx="272160" cy="634680"/>
            </a:xfrm>
            <a:prstGeom prst="rect">
              <a:avLst/>
            </a:prstGeom>
            <a:ln w="0">
              <a:noFill/>
            </a:ln>
          </p:spPr>
        </p:pic>
        <p:sp>
          <p:nvSpPr>
            <p:cNvPr id="358" name="Rectangle 144"/>
            <p:cNvSpPr/>
            <p:nvPr/>
          </p:nvSpPr>
          <p:spPr>
            <a:xfrm>
              <a:off x="3965400" y="5019840"/>
              <a:ext cx="51840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PIC</a:t>
              </a:r>
              <a:endParaRPr b="0" lang="en-US" sz="1000" spc="-1" strike="noStrike">
                <a:solidFill>
                  <a:srgbClr val="000000"/>
                </a:solidFill>
                <a:latin typeface="Arial"/>
              </a:endParaRPr>
            </a:p>
          </p:txBody>
        </p:sp>
        <p:sp>
          <p:nvSpPr>
            <p:cNvPr id="359" name="Rectangle 157"/>
            <p:cNvSpPr/>
            <p:nvPr/>
          </p:nvSpPr>
          <p:spPr>
            <a:xfrm>
              <a:off x="3879360" y="5304600"/>
              <a:ext cx="652680" cy="2188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endParaRPr b="0" lang="en-US" sz="1000" spc="-1" strike="noStrike">
                <a:solidFill>
                  <a:srgbClr val="000000"/>
                </a:solidFill>
                <a:latin typeface="Arial"/>
              </a:endParaRPr>
            </a:p>
          </p:txBody>
        </p:sp>
      </p:grpSp>
      <p:grpSp>
        <p:nvGrpSpPr>
          <p:cNvPr id="360" name="Group 227"/>
          <p:cNvGrpSpPr/>
          <p:nvPr/>
        </p:nvGrpSpPr>
        <p:grpSpPr>
          <a:xfrm>
            <a:off x="5674680" y="4411440"/>
            <a:ext cx="652680" cy="1222920"/>
            <a:chOff x="5674680" y="4411440"/>
            <a:chExt cx="652680" cy="1222920"/>
          </a:xfrm>
        </p:grpSpPr>
        <p:pic>
          <p:nvPicPr>
            <p:cNvPr id="361" name="Picture 4" descr="Business man - advice by Juhele"/>
            <p:cNvPicPr/>
            <p:nvPr/>
          </p:nvPicPr>
          <p:blipFill>
            <a:blip r:embed="rId6"/>
            <a:stretch/>
          </p:blipFill>
          <p:spPr>
            <a:xfrm>
              <a:off x="5790600" y="4411440"/>
              <a:ext cx="320400" cy="572760"/>
            </a:xfrm>
            <a:prstGeom prst="rect">
              <a:avLst/>
            </a:prstGeom>
            <a:ln w="0">
              <a:noFill/>
            </a:ln>
          </p:spPr>
        </p:pic>
        <p:sp>
          <p:nvSpPr>
            <p:cNvPr id="362" name="Rectangle 146"/>
            <p:cNvSpPr/>
            <p:nvPr/>
          </p:nvSpPr>
          <p:spPr>
            <a:xfrm>
              <a:off x="5789160" y="5078880"/>
              <a:ext cx="466200" cy="18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MB</a:t>
              </a:r>
              <a:endParaRPr b="0" lang="en-US" sz="1000" spc="-1" strike="noStrike">
                <a:solidFill>
                  <a:srgbClr val="000000"/>
                </a:solidFill>
                <a:latin typeface="Arial"/>
              </a:endParaRPr>
            </a:p>
          </p:txBody>
        </p:sp>
        <p:sp>
          <p:nvSpPr>
            <p:cNvPr id="363" name="Rectangle 158"/>
            <p:cNvSpPr/>
            <p:nvPr/>
          </p:nvSpPr>
          <p:spPr>
            <a:xfrm>
              <a:off x="5674680" y="5380200"/>
              <a:ext cx="652680" cy="254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grpSp>
      <p:grpSp>
        <p:nvGrpSpPr>
          <p:cNvPr id="364" name="Group 230"/>
          <p:cNvGrpSpPr/>
          <p:nvPr/>
        </p:nvGrpSpPr>
        <p:grpSpPr>
          <a:xfrm>
            <a:off x="7458480" y="4771440"/>
            <a:ext cx="922680" cy="913320"/>
            <a:chOff x="7458480" y="4771440"/>
            <a:chExt cx="922680" cy="913320"/>
          </a:xfrm>
        </p:grpSpPr>
        <p:cxnSp>
          <p:nvCxnSpPr>
            <p:cNvPr id="365" name="Straight Arrow Connector 161"/>
            <p:cNvCxnSpPr/>
            <p:nvPr/>
          </p:nvCxnSpPr>
          <p:spPr>
            <a:xfrm>
              <a:off x="7495560" y="5163840"/>
              <a:ext cx="848880" cy="1080"/>
            </a:xfrm>
            <a:prstGeom prst="straightConnector1">
              <a:avLst/>
            </a:prstGeom>
            <a:ln>
              <a:solidFill>
                <a:srgbClr val="000000"/>
              </a:solidFill>
              <a:headEnd len="med" type="triangle" w="med"/>
              <a:tailEnd len="med" type="triangle" w="med"/>
            </a:ln>
          </p:spPr>
        </p:cxnSp>
        <p:sp>
          <p:nvSpPr>
            <p:cNvPr id="366" name="Rectangle 162"/>
            <p:cNvSpPr/>
            <p:nvPr/>
          </p:nvSpPr>
          <p:spPr>
            <a:xfrm>
              <a:off x="7558560" y="4771440"/>
              <a:ext cx="67644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endParaRPr b="0" lang="en-US" sz="1000" spc="-1" strike="noStrike">
                <a:solidFill>
                  <a:srgbClr val="000000"/>
                </a:solidFill>
                <a:latin typeface="Arial"/>
              </a:endParaRPr>
            </a:p>
          </p:txBody>
        </p:sp>
        <p:sp>
          <p:nvSpPr>
            <p:cNvPr id="367" name="Rectangle 163"/>
            <p:cNvSpPr/>
            <p:nvPr/>
          </p:nvSpPr>
          <p:spPr>
            <a:xfrm>
              <a:off x="7458480" y="5380200"/>
              <a:ext cx="922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Create Surat Balasan</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grpSp>
      <p:sp>
        <p:nvSpPr>
          <p:cNvPr id="368" name="Rectangle 131"/>
          <p:cNvSpPr/>
          <p:nvPr/>
        </p:nvSpPr>
        <p:spPr>
          <a:xfrm>
            <a:off x="3192480" y="3232440"/>
            <a:ext cx="63864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Upload Drawing</a:t>
            </a:r>
            <a:endParaRPr b="0" lang="en-US" sz="1000" spc="-1" strike="noStrike">
              <a:solidFill>
                <a:srgbClr val="000000"/>
              </a:solidFill>
              <a:latin typeface="Arial"/>
            </a:endParaRPr>
          </a:p>
        </p:txBody>
      </p:sp>
      <p:cxnSp>
        <p:nvCxnSpPr>
          <p:cNvPr id="369" name="Straight Arrow Connector 132"/>
          <p:cNvCxnSpPr/>
          <p:nvPr/>
        </p:nvCxnSpPr>
        <p:spPr>
          <a:xfrm>
            <a:off x="3278880" y="3653280"/>
            <a:ext cx="480240" cy="360"/>
          </a:xfrm>
          <a:prstGeom prst="straightConnector1">
            <a:avLst/>
          </a:prstGeom>
          <a:ln>
            <a:solidFill>
              <a:srgbClr val="000000"/>
            </a:solidFill>
            <a:tailEnd len="med" type="triangle" w="med"/>
          </a:ln>
        </p:spPr>
      </p:cxnSp>
      <p:cxnSp>
        <p:nvCxnSpPr>
          <p:cNvPr id="370" name="Straight Arrow Connector 165"/>
          <p:cNvCxnSpPr/>
          <p:nvPr/>
        </p:nvCxnSpPr>
        <p:spPr>
          <a:xfrm>
            <a:off x="4204080" y="3892680"/>
            <a:ext cx="4680" cy="407520"/>
          </a:xfrm>
          <a:prstGeom prst="straightConnector1">
            <a:avLst/>
          </a:prstGeom>
          <a:ln>
            <a:solidFill>
              <a:srgbClr val="000000"/>
            </a:solidFill>
            <a:tailEnd len="med" type="triangle" w="med"/>
          </a:ln>
        </p:spPr>
      </p:cxnSp>
      <p:grpSp>
        <p:nvGrpSpPr>
          <p:cNvPr id="371" name="Group 224"/>
          <p:cNvGrpSpPr/>
          <p:nvPr/>
        </p:nvGrpSpPr>
        <p:grpSpPr>
          <a:xfrm>
            <a:off x="6337800" y="2885760"/>
            <a:ext cx="810360" cy="1024200"/>
            <a:chOff x="6337800" y="2885760"/>
            <a:chExt cx="810360" cy="1024200"/>
          </a:xfrm>
        </p:grpSpPr>
        <p:sp>
          <p:nvSpPr>
            <p:cNvPr id="338" name="Rectangle 138"/>
            <p:cNvSpPr/>
            <p:nvPr/>
          </p:nvSpPr>
          <p:spPr>
            <a:xfrm>
              <a:off x="6337800" y="3470400"/>
              <a:ext cx="81036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SRM</a:t>
              </a:r>
              <a:endParaRPr b="0" lang="en-US" sz="1000" spc="-1" strike="noStrike">
                <a:solidFill>
                  <a:srgbClr val="000000"/>
                </a:solidFill>
                <a:latin typeface="Arial"/>
              </a:endParaRPr>
            </a:p>
          </p:txBody>
        </p:sp>
        <p:sp>
          <p:nvSpPr>
            <p:cNvPr id="372" name="Rectangle 139"/>
            <p:cNvSpPr/>
            <p:nvPr/>
          </p:nvSpPr>
          <p:spPr>
            <a:xfrm>
              <a:off x="6475320" y="3605400"/>
              <a:ext cx="53496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Read</a:t>
              </a:r>
              <a:endParaRPr b="0" lang="en-US" sz="1000" spc="-1" strike="noStrike">
                <a:solidFill>
                  <a:srgbClr val="000000"/>
                </a:solidFill>
                <a:latin typeface="Arial"/>
              </a:endParaRPr>
            </a:p>
          </p:txBody>
        </p:sp>
        <p:pic>
          <p:nvPicPr>
            <p:cNvPr id="373" name="Picture 2" descr="Business man working by Juhele"/>
            <p:cNvPicPr/>
            <p:nvPr/>
          </p:nvPicPr>
          <p:blipFill>
            <a:blip r:embed="rId7"/>
            <a:stretch/>
          </p:blipFill>
          <p:spPr>
            <a:xfrm>
              <a:off x="6437160" y="2885760"/>
              <a:ext cx="535320" cy="614880"/>
            </a:xfrm>
            <a:prstGeom prst="rect">
              <a:avLst/>
            </a:prstGeom>
            <a:ln w="0">
              <a:noFill/>
            </a:ln>
          </p:spPr>
        </p:pic>
      </p:grpSp>
      <p:cxnSp>
        <p:nvCxnSpPr>
          <p:cNvPr id="374" name="Connector: Elbow 184"/>
          <p:cNvCxnSpPr>
            <a:stCxn id="349" idx="2"/>
            <a:endCxn id="341" idx="2"/>
          </p:cNvCxnSpPr>
          <p:nvPr/>
        </p:nvCxnSpPr>
        <p:spPr>
          <a:xfrm rot="10800000">
            <a:off x="2706120" y="4207320"/>
            <a:ext cx="6078960" cy="1324080"/>
          </a:xfrm>
          <a:prstGeom prst="bentConnector2">
            <a:avLst/>
          </a:prstGeom>
          <a:ln>
            <a:solidFill>
              <a:srgbClr val="5b9bd5"/>
            </a:solidFill>
            <a:tailEnd len="med" type="triangle" w="med"/>
          </a:ln>
        </p:spPr>
      </p:cxnSp>
      <p:sp>
        <p:nvSpPr>
          <p:cNvPr id="375" name="Rectangle 187"/>
          <p:cNvSpPr/>
          <p:nvPr/>
        </p:nvSpPr>
        <p:spPr>
          <a:xfrm>
            <a:off x="4995360" y="5949720"/>
            <a:ext cx="922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Upload Surat</a:t>
            </a:r>
            <a:endParaRPr b="0" lang="en-US" sz="1000" spc="-1" strike="noStrike">
              <a:solidFill>
                <a:srgbClr val="000000"/>
              </a:solidFill>
              <a:latin typeface="Arial"/>
            </a:endParaRPr>
          </a:p>
        </p:txBody>
      </p:sp>
      <p:cxnSp>
        <p:nvCxnSpPr>
          <p:cNvPr id="376" name="Straight Arrow Connector 190"/>
          <p:cNvCxnSpPr>
            <a:endCxn id="377" idx="1"/>
          </p:cNvCxnSpPr>
          <p:nvPr/>
        </p:nvCxnSpPr>
        <p:spPr>
          <a:xfrm>
            <a:off x="6253560" y="5160240"/>
            <a:ext cx="617040" cy="6840"/>
          </a:xfrm>
          <a:prstGeom prst="straightConnector1">
            <a:avLst/>
          </a:prstGeom>
          <a:ln>
            <a:solidFill>
              <a:srgbClr val="000000"/>
            </a:solidFill>
            <a:tailEnd len="med" type="triangle" w="med"/>
          </a:ln>
        </p:spPr>
      </p:cxnSp>
      <p:grpSp>
        <p:nvGrpSpPr>
          <p:cNvPr id="378" name="Group 228"/>
          <p:cNvGrpSpPr/>
          <p:nvPr/>
        </p:nvGrpSpPr>
        <p:grpSpPr>
          <a:xfrm>
            <a:off x="6759720" y="4446720"/>
            <a:ext cx="738000" cy="1155240"/>
            <a:chOff x="6759720" y="4446720"/>
            <a:chExt cx="738000" cy="1155240"/>
          </a:xfrm>
        </p:grpSpPr>
        <p:sp>
          <p:nvSpPr>
            <p:cNvPr id="377" name="Rectangle 149"/>
            <p:cNvSpPr/>
            <p:nvPr/>
          </p:nvSpPr>
          <p:spPr>
            <a:xfrm>
              <a:off x="6870600" y="5014440"/>
              <a:ext cx="51840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SRM</a:t>
              </a:r>
              <a:endParaRPr b="0" lang="en-US" sz="1000" spc="-1" strike="noStrike">
                <a:solidFill>
                  <a:srgbClr val="000000"/>
                </a:solidFill>
                <a:latin typeface="Arial"/>
              </a:endParaRPr>
            </a:p>
          </p:txBody>
        </p:sp>
        <p:sp>
          <p:nvSpPr>
            <p:cNvPr id="379" name="Rectangle 159"/>
            <p:cNvSpPr/>
            <p:nvPr/>
          </p:nvSpPr>
          <p:spPr>
            <a:xfrm>
              <a:off x="6759720" y="5380200"/>
              <a:ext cx="738000" cy="221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pic>
          <p:nvPicPr>
            <p:cNvPr id="380" name="Picture 2" descr="Business man working by Juhele"/>
            <p:cNvPicPr/>
            <p:nvPr/>
          </p:nvPicPr>
          <p:blipFill>
            <a:blip r:embed="rId8"/>
            <a:stretch/>
          </p:blipFill>
          <p:spPr>
            <a:xfrm>
              <a:off x="6822720" y="4446720"/>
              <a:ext cx="535320" cy="614880"/>
            </a:xfrm>
            <a:prstGeom prst="rect">
              <a:avLst/>
            </a:prstGeom>
            <a:ln w="0">
              <a:noFill/>
            </a:ln>
          </p:spPr>
        </p:pic>
      </p:grpSp>
      <p:sp>
        <p:nvSpPr>
          <p:cNvPr id="381" name="Rectangle 38"/>
          <p:cNvSpPr/>
          <p:nvPr/>
        </p:nvSpPr>
        <p:spPr>
          <a:xfrm>
            <a:off x="3870720" y="3484800"/>
            <a:ext cx="70524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Kontrak</a:t>
            </a:r>
            <a:endParaRPr b="0" lang="en-US" sz="1000" spc="-1" strike="noStrike">
              <a:solidFill>
                <a:srgbClr val="000000"/>
              </a:solidFill>
              <a:latin typeface="Arial"/>
            </a:endParaRPr>
          </a:p>
        </p:txBody>
      </p:sp>
      <p:grpSp>
        <p:nvGrpSpPr>
          <p:cNvPr id="382" name="Group 84"/>
          <p:cNvGrpSpPr/>
          <p:nvPr/>
        </p:nvGrpSpPr>
        <p:grpSpPr>
          <a:xfrm>
            <a:off x="1384200" y="1237320"/>
            <a:ext cx="3268800" cy="1151280"/>
            <a:chOff x="1384200" y="1237320"/>
            <a:chExt cx="3268800" cy="1151280"/>
          </a:xfrm>
        </p:grpSpPr>
        <p:pic>
          <p:nvPicPr>
            <p:cNvPr id="383" name="Picture 6" descr="Business man - advice - version 2 by Juhele"/>
            <p:cNvPicPr/>
            <p:nvPr/>
          </p:nvPicPr>
          <p:blipFill>
            <a:blip r:embed="rId9"/>
            <a:stretch/>
          </p:blipFill>
          <p:spPr>
            <a:xfrm>
              <a:off x="1537200" y="1237320"/>
              <a:ext cx="320760" cy="499680"/>
            </a:xfrm>
            <a:prstGeom prst="rect">
              <a:avLst/>
            </a:prstGeom>
            <a:ln w="0">
              <a:noFill/>
            </a:ln>
          </p:spPr>
        </p:pic>
        <p:sp>
          <p:nvSpPr>
            <p:cNvPr id="384" name="Rectangle 9"/>
            <p:cNvSpPr/>
            <p:nvPr/>
          </p:nvSpPr>
          <p:spPr>
            <a:xfrm>
              <a:off x="1437840" y="1722600"/>
              <a:ext cx="579960" cy="2653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ADMIN</a:t>
              </a:r>
              <a:endParaRPr b="0" lang="en-US" sz="1000" spc="-1" strike="noStrike">
                <a:solidFill>
                  <a:srgbClr val="000000"/>
                </a:solidFill>
                <a:latin typeface="Arial"/>
              </a:endParaRPr>
            </a:p>
          </p:txBody>
        </p:sp>
        <p:sp>
          <p:nvSpPr>
            <p:cNvPr id="385" name="Rectangle 13"/>
            <p:cNvSpPr/>
            <p:nvPr/>
          </p:nvSpPr>
          <p:spPr>
            <a:xfrm>
              <a:off x="1384200" y="2113920"/>
              <a:ext cx="671400" cy="2746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Sub Bidang </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sp>
          <p:nvSpPr>
            <p:cNvPr id="386" name="Rectangle 24"/>
            <p:cNvSpPr/>
            <p:nvPr/>
          </p:nvSpPr>
          <p:spPr>
            <a:xfrm>
              <a:off x="3874320" y="1272600"/>
              <a:ext cx="70524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Registrasi Vendor</a:t>
              </a:r>
              <a:endParaRPr b="0" lang="en-US" sz="1000" spc="-1" strike="noStrike">
                <a:solidFill>
                  <a:srgbClr val="000000"/>
                </a:solidFill>
                <a:latin typeface="Arial"/>
              </a:endParaRPr>
            </a:p>
          </p:txBody>
        </p:sp>
        <p:cxnSp>
          <p:nvCxnSpPr>
            <p:cNvPr id="387" name="Straight Arrow Connector 31"/>
            <p:cNvCxnSpPr/>
            <p:nvPr/>
          </p:nvCxnSpPr>
          <p:spPr>
            <a:xfrm flipV="1">
              <a:off x="2401200" y="1437120"/>
              <a:ext cx="1375200" cy="344160"/>
            </a:xfrm>
            <a:prstGeom prst="bentConnector2">
              <a:avLst/>
            </a:prstGeom>
            <a:ln>
              <a:solidFill>
                <a:srgbClr val="000000"/>
              </a:solidFill>
              <a:tailEnd len="med" type="triangle" w="med"/>
            </a:ln>
          </p:spPr>
        </p:cxnSp>
        <p:cxnSp>
          <p:nvCxnSpPr>
            <p:cNvPr id="388" name="Straight Arrow Connector 36"/>
            <p:cNvCxnSpPr/>
            <p:nvPr/>
          </p:nvCxnSpPr>
          <p:spPr>
            <a:xfrm flipV="1">
              <a:off x="2401200" y="1772280"/>
              <a:ext cx="1375200" cy="17280"/>
            </a:xfrm>
            <a:prstGeom prst="straightConnector1">
              <a:avLst/>
            </a:prstGeom>
            <a:ln>
              <a:solidFill>
                <a:srgbClr val="000000"/>
              </a:solidFill>
              <a:tailEnd len="med" type="triangle" w="med"/>
            </a:ln>
          </p:spPr>
        </p:cxnSp>
        <p:sp>
          <p:nvSpPr>
            <p:cNvPr id="389" name="Rectangle 39"/>
            <p:cNvSpPr/>
            <p:nvPr/>
          </p:nvSpPr>
          <p:spPr>
            <a:xfrm>
              <a:off x="3801240" y="1660680"/>
              <a:ext cx="851760" cy="2826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Pemilihan Drawing List  </a:t>
              </a:r>
              <a:endParaRPr b="0" lang="en-US" sz="1000" spc="-1" strike="noStrike">
                <a:solidFill>
                  <a:srgbClr val="000000"/>
                </a:solidFill>
                <a:latin typeface="Arial"/>
              </a:endParaRPr>
            </a:p>
          </p:txBody>
        </p:sp>
        <p:cxnSp>
          <p:nvCxnSpPr>
            <p:cNvPr id="390" name="Straight Arrow Connector 40"/>
            <p:cNvCxnSpPr/>
            <p:nvPr/>
          </p:nvCxnSpPr>
          <p:spPr>
            <a:xfrm>
              <a:off x="3029400" y="1780920"/>
              <a:ext cx="747000" cy="361080"/>
            </a:xfrm>
            <a:prstGeom prst="bentConnector2">
              <a:avLst/>
            </a:prstGeom>
            <a:ln>
              <a:solidFill>
                <a:srgbClr val="000000"/>
              </a:solidFill>
              <a:tailEnd len="med" type="triangle" w="med"/>
            </a:ln>
          </p:spPr>
        </p:cxnSp>
        <p:sp>
          <p:nvSpPr>
            <p:cNvPr id="391" name="Rectangle 41"/>
            <p:cNvSpPr/>
            <p:nvPr/>
          </p:nvSpPr>
          <p:spPr>
            <a:xfrm>
              <a:off x="3801240" y="2044440"/>
              <a:ext cx="851760" cy="2826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Penentuan PIC</a:t>
              </a:r>
              <a:endParaRPr b="0" lang="en-US" sz="1000" spc="-1" strike="noStrike">
                <a:solidFill>
                  <a:srgbClr val="000000"/>
                </a:solidFill>
                <a:latin typeface="Arial"/>
              </a:endParaRPr>
            </a:p>
          </p:txBody>
        </p:sp>
      </p:grpSp>
      <p:cxnSp>
        <p:nvCxnSpPr>
          <p:cNvPr id="392" name="Straight Arrow Connector 40"/>
          <p:cNvCxnSpPr/>
          <p:nvPr/>
        </p:nvCxnSpPr>
        <p:spPr>
          <a:xfrm flipH="1">
            <a:off x="4223520" y="2521080"/>
            <a:ext cx="3960" cy="702360"/>
          </a:xfrm>
          <a:prstGeom prst="straightConnector1">
            <a:avLst/>
          </a:prstGeom>
          <a:ln>
            <a:solidFill>
              <a:srgbClr val="000000"/>
            </a:solidFill>
            <a:tailEnd len="med" type="triangle" w="med"/>
          </a:ln>
        </p:spPr>
      </p:cxnSp>
      <p:sp>
        <p:nvSpPr>
          <p:cNvPr id="393" name="Rectangle 62"/>
          <p:cNvSpPr/>
          <p:nvPr/>
        </p:nvSpPr>
        <p:spPr>
          <a:xfrm>
            <a:off x="4106160" y="2701080"/>
            <a:ext cx="851760" cy="2826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Inisiasi</a:t>
            </a:r>
            <a:endParaRPr b="0" lang="en-US" sz="1000" spc="-1" strike="noStrike">
              <a:solidFill>
                <a:srgbClr val="000000"/>
              </a:solidFill>
              <a:latin typeface="Arial"/>
            </a:endParaRPr>
          </a:p>
        </p:txBody>
      </p:sp>
      <p:cxnSp>
        <p:nvCxnSpPr>
          <p:cNvPr id="394" name="Connector: Elbow 65"/>
          <p:cNvCxnSpPr>
            <a:stCxn id="379" idx="2"/>
            <a:endCxn id="359" idx="2"/>
          </p:cNvCxnSpPr>
          <p:nvPr/>
        </p:nvCxnSpPr>
        <p:spPr>
          <a:xfrm rot="10800000">
            <a:off x="4205520" y="5523480"/>
            <a:ext cx="2923560" cy="78480"/>
          </a:xfrm>
          <a:prstGeom prst="bentConnector2">
            <a:avLst/>
          </a:prstGeom>
          <a:ln>
            <a:solidFill>
              <a:srgbClr val="ff0000"/>
            </a:solidFill>
            <a:tailEnd len="med" type="triangle" w="med"/>
          </a:ln>
        </p:spPr>
      </p:cxnSp>
      <p:cxnSp>
        <p:nvCxnSpPr>
          <p:cNvPr id="395" name="Connector: Elbow 71"/>
          <p:cNvCxnSpPr>
            <a:stCxn id="363" idx="2"/>
            <a:endCxn id="359" idx="2"/>
          </p:cNvCxnSpPr>
          <p:nvPr/>
        </p:nvCxnSpPr>
        <p:spPr>
          <a:xfrm rot="10800000">
            <a:off x="4205160" y="5523480"/>
            <a:ext cx="1795680" cy="110880"/>
          </a:xfrm>
          <a:prstGeom prst="bentConnector2">
            <a:avLst/>
          </a:prstGeom>
          <a:ln>
            <a:solidFill>
              <a:srgbClr val="ff0000"/>
            </a:solidFill>
            <a:tailEnd len="med" type="triangle" w="med"/>
          </a:ln>
        </p:spPr>
      </p:cxnSp>
      <p:cxnSp>
        <p:nvCxnSpPr>
          <p:cNvPr id="396" name="Connector: Elbow 78"/>
          <p:cNvCxnSpPr>
            <a:stCxn id="355" idx="2"/>
            <a:endCxn id="359" idx="2"/>
          </p:cNvCxnSpPr>
          <p:nvPr/>
        </p:nvCxnSpPr>
        <p:spPr>
          <a:xfrm rot="10800000">
            <a:off x="4205520" y="5523840"/>
            <a:ext cx="852120" cy="144360"/>
          </a:xfrm>
          <a:prstGeom prst="bentConnector2">
            <a:avLst/>
          </a:prstGeom>
          <a:ln>
            <a:solidFill>
              <a:srgbClr val="ff0000"/>
            </a:solidFill>
            <a:tailEnd len="med" type="triangle" w="med"/>
          </a:ln>
        </p:spPr>
      </p:cxnSp>
      <p:sp>
        <p:nvSpPr>
          <p:cNvPr id="397" name="Rectangle 82"/>
          <p:cNvSpPr/>
          <p:nvPr/>
        </p:nvSpPr>
        <p:spPr>
          <a:xfrm>
            <a:off x="5183640" y="5551560"/>
            <a:ext cx="851760" cy="2826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ff0000"/>
                </a:solidFill>
                <a:latin typeface="Calibri"/>
              </a:rPr>
              <a:t>Reject</a:t>
            </a:r>
            <a:endParaRPr b="0" lang="en-US" sz="1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87" dur="indefinite" restart="never" nodeType="tmRoot">
          <p:childTnLst>
            <p:seq>
              <p:cTn id="188" dur="indefinite" nodeType="mainSeq">
                <p:childTnLst>
                  <p:par>
                    <p:cTn id="189" fill="hold">
                      <p:stCondLst>
                        <p:cond delay="indefinite"/>
                      </p:stCondLst>
                      <p:childTnLst>
                        <p:par>
                          <p:cTn id="190" fill="hold">
                            <p:stCondLst>
                              <p:cond delay="0"/>
                            </p:stCondLst>
                            <p:childTnLst>
                              <p:par>
                                <p:cTn id="191" nodeType="clickEffect" fill="hold" presetClass="entr" presetID="16" presetSubtype="21">
                                  <p:stCondLst>
                                    <p:cond delay="0"/>
                                  </p:stCondLst>
                                  <p:childTnLst>
                                    <p:set>
                                      <p:cBhvr>
                                        <p:cTn id="192" dur="1" fill="hold">
                                          <p:stCondLst>
                                            <p:cond delay="0"/>
                                          </p:stCondLst>
                                        </p:cTn>
                                        <p:tgtEl>
                                          <p:spTgt spid="335"/>
                                        </p:tgtEl>
                                        <p:attrNameLst>
                                          <p:attrName>style.visibility</p:attrName>
                                        </p:attrNameLst>
                                      </p:cBhvr>
                                      <p:to>
                                        <p:strVal val="visible"/>
                                      </p:to>
                                    </p:set>
                                    <p:animEffect filter="barn(inVertical)" transition="in">
                                      <p:cBhvr additive="repl">
                                        <p:cTn id="193" dur="5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Fitur Aplikasi</a:t>
            </a:r>
            <a:r>
              <a:rPr b="1" lang="en-US" sz="3200" spc="-1" strike="noStrike">
                <a:solidFill>
                  <a:schemeClr val="dk1"/>
                </a:solidFill>
                <a:latin typeface="Myriad Pro"/>
                <a:ea typeface="Myriad Pro"/>
              </a:rPr>
              <a:t>	</a:t>
            </a:r>
            <a:endParaRPr b="0" lang="en-US" sz="3200" spc="-1" strike="noStrike">
              <a:solidFill>
                <a:schemeClr val="dk1"/>
              </a:solidFill>
              <a:latin typeface="Calibri"/>
            </a:endParaRPr>
          </a:p>
        </p:txBody>
      </p:sp>
      <p:sp>
        <p:nvSpPr>
          <p:cNvPr id="399"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00" name="PlaceHolder 3"/>
          <p:cNvSpPr>
            <a:spLocks noGrp="1"/>
          </p:cNvSpPr>
          <p:nvPr>
            <p:ph/>
          </p:nvPr>
        </p:nvSpPr>
        <p:spPr>
          <a:xfrm>
            <a:off x="946800" y="1122480"/>
            <a:ext cx="8534160" cy="519732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1" lang="en-US" sz="1400" spc="-1" strike="noStrike">
                <a:solidFill>
                  <a:schemeClr val="dk1"/>
                </a:solidFill>
                <a:latin typeface="Myriad Pro"/>
                <a:ea typeface="Myriad Pro"/>
              </a:rPr>
              <a:t>Fungsi- fungsi yang terdapat pada aplikasi </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Pengelolaan kontrak </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Pengelolaan data vendor </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Pengelolaan surat masuk dan surat keluar (khusus covering letter drawing) </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Input drawing oleh vendor </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Pemilihan PIC kontrak</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Standarisasi Drawing List Per Kontrak</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Approval berjenjang (PIC -&gt; ASMAN -&gt; MANAGER -&gt;SRM)</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Reject Drawing (KEMBALI KE PIC)</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Menampilkan progress approval Drawing</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Menghitung durasi approval </a:t>
            </a:r>
            <a:endParaRPr b="0" lang="en-US" sz="1400" spc="-1" strike="noStrike">
              <a:solidFill>
                <a:schemeClr val="dk1"/>
              </a:solidFill>
              <a:latin typeface="Calibri"/>
            </a:endParaRPr>
          </a:p>
          <a:p>
            <a:pPr marL="457200" indent="-45720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Digital Sign dan QR code Drawing oleh aplikasi</a:t>
            </a:r>
            <a:endParaRPr b="0" lang="en-US" sz="1400" spc="-1" strike="noStrike">
              <a:solidFill>
                <a:schemeClr val="dk1"/>
              </a:solidFill>
              <a:latin typeface="Calibri"/>
            </a:endParaRPr>
          </a:p>
          <a:p>
            <a:pPr marL="343080" indent="-34308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  </a:t>
            </a:r>
            <a:r>
              <a:rPr b="1" lang="en-US" sz="1400" spc="-1" strike="noStrike">
                <a:solidFill>
                  <a:schemeClr val="dk1"/>
                </a:solidFill>
                <a:latin typeface="Myriad Pro"/>
                <a:ea typeface="Myriad Pro"/>
              </a:rPr>
              <a:t>Penentuan PIC per kontrak, tidak melakukan disposisi per drawing </a:t>
            </a:r>
            <a:endParaRPr b="0" lang="en-US" sz="1400" spc="-1" strike="noStrike">
              <a:solidFill>
                <a:schemeClr val="dk1"/>
              </a:solidFill>
              <a:latin typeface="Calibri"/>
            </a:endParaRPr>
          </a:p>
          <a:p>
            <a:pPr marL="343080" indent="-343080" defTabSz="1080000">
              <a:lnSpc>
                <a:spcPct val="90000"/>
              </a:lnSpc>
              <a:spcBef>
                <a:spcPts val="1182"/>
              </a:spcBef>
              <a:buClr>
                <a:srgbClr val="000000"/>
              </a:buClr>
              <a:buFont typeface="Arial"/>
              <a:buAutoNum type="arabicPeriod"/>
              <a:tabLst>
                <a:tab algn="l" pos="0"/>
              </a:tabLst>
            </a:pPr>
            <a:r>
              <a:rPr b="1" lang="en-US" sz="1400" spc="-1" strike="noStrike">
                <a:solidFill>
                  <a:schemeClr val="dk1"/>
                </a:solidFill>
                <a:latin typeface="Myriad Pro"/>
                <a:ea typeface="Myriad Pro"/>
              </a:rPr>
              <a:t>  </a:t>
            </a:r>
            <a:r>
              <a:rPr b="1" lang="en-US" sz="1400" spc="-1" strike="noStrike">
                <a:solidFill>
                  <a:schemeClr val="dk1"/>
                </a:solidFill>
                <a:latin typeface="Myriad Pro"/>
                <a:ea typeface="Myriad Pro"/>
              </a:rPr>
              <a:t>Standarisasi Drawing List Per Kontrak</a:t>
            </a:r>
            <a:endParaRPr b="0" lang="en-US" sz="1400" spc="-1" strike="noStrike">
              <a:solidFill>
                <a:schemeClr val="dk1"/>
              </a:solidFill>
              <a:latin typeface="Calibri"/>
            </a:endParaRPr>
          </a:p>
        </p:txBody>
      </p:sp>
    </p:spTree>
  </p:cSld>
  <mc:AlternateContent>
    <mc:Choice Requires="p14">
      <p:transition spd="slow" p14:dur="2000"/>
    </mc:Choice>
    <mc:Fallback>
      <p:transition spd="slow"/>
    </mc:Fallback>
  </mc:AlternateContent>
  <p:timing>
    <p:tnLst>
      <p:par>
        <p:cTn id="194" dur="indefinite" restart="never" nodeType="tmRoot">
          <p:childTnLst>
            <p:seq>
              <p:cTn id="195" dur="indefinite" nodeType="mainSeq">
                <p:childTnLst>
                  <p:par>
                    <p:cTn id="196" fill="hold">
                      <p:stCondLst>
                        <p:cond delay="indefinite"/>
                      </p:stCondLst>
                      <p:childTnLst>
                        <p:par>
                          <p:cTn id="197" fill="hold">
                            <p:stCondLst>
                              <p:cond delay="0"/>
                            </p:stCondLst>
                            <p:childTnLst>
                              <p:par>
                                <p:cTn id="198" nodeType="clickEffect" fill="hold" presetClass="entr" presetID="6" presetSubtype="16">
                                  <p:stCondLst>
                                    <p:cond delay="0"/>
                                  </p:stCondLst>
                                  <p:childTnLst>
                                    <p:set>
                                      <p:cBhvr>
                                        <p:cTn id="199" dur="1" fill="hold">
                                          <p:stCondLst>
                                            <p:cond delay="0"/>
                                          </p:stCondLst>
                                        </p:cTn>
                                        <p:tgtEl>
                                          <p:spTgt spid="398"/>
                                        </p:tgtEl>
                                        <p:attrNameLst>
                                          <p:attrName>style.visibility</p:attrName>
                                        </p:attrNameLst>
                                      </p:cBhvr>
                                      <p:to>
                                        <p:strVal val="visible"/>
                                      </p:to>
                                    </p:set>
                                    <p:animEffect filter="circle(in)" transition="in">
                                      <p:cBhvr additive="repl">
                                        <p:cTn id="200" dur="2000"/>
                                        <p:tgtEl>
                                          <p:spTgt spid="398"/>
                                        </p:tgtEl>
                                      </p:cBhvr>
                                    </p:animEffec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4" presetSubtype="10">
                                  <p:stCondLst>
                                    <p:cond delay="0"/>
                                  </p:stCondLst>
                                  <p:childTnLst>
                                    <p:set>
                                      <p:cBhvr>
                                        <p:cTn id="204" dur="1" fill="hold">
                                          <p:stCondLst>
                                            <p:cond delay="0"/>
                                          </p:stCondLst>
                                        </p:cTn>
                                        <p:tgtEl>
                                          <p:spTgt spid="400">
                                            <p:txEl>
                                              <p:pRg st="0" end="0"/>
                                            </p:txEl>
                                          </p:spTgt>
                                        </p:tgtEl>
                                        <p:attrNameLst>
                                          <p:attrName>style.visibility</p:attrName>
                                        </p:attrNameLst>
                                      </p:cBhvr>
                                      <p:to>
                                        <p:strVal val="visible"/>
                                      </p:to>
                                    </p:set>
                                    <p:animEffect filter="randombar(horizontal)" transition="in">
                                      <p:cBhvr additive="repl">
                                        <p:cTn id="205" dur="500"/>
                                        <p:tgtEl>
                                          <p:spTgt spid="400">
                                            <p:txEl>
                                              <p:pRg st="0" end="0"/>
                                            </p:txEl>
                                          </p:spTgt>
                                        </p:tgtEl>
                                      </p:cBhvr>
                                    </p:animEffect>
                                  </p:childTnLst>
                                </p:cTn>
                              </p:par>
                            </p:childTnLst>
                          </p:cTn>
                        </p:par>
                      </p:childTnLst>
                    </p:cTn>
                  </p:par>
                  <p:par>
                    <p:cTn id="206" fill="hold">
                      <p:stCondLst>
                        <p:cond delay="indefinite"/>
                      </p:stCondLst>
                      <p:childTnLst>
                        <p:par>
                          <p:cTn id="207" fill="hold">
                            <p:stCondLst>
                              <p:cond delay="0"/>
                            </p:stCondLst>
                            <p:childTnLst>
                              <p:par>
                                <p:cTn id="208" nodeType="clickEffect" fill="hold" presetClass="entr" presetID="14" presetSubtype="10">
                                  <p:stCondLst>
                                    <p:cond delay="0"/>
                                  </p:stCondLst>
                                  <p:childTnLst>
                                    <p:set>
                                      <p:cBhvr>
                                        <p:cTn id="209" dur="1" fill="hold">
                                          <p:stCondLst>
                                            <p:cond delay="0"/>
                                          </p:stCondLst>
                                        </p:cTn>
                                        <p:tgtEl>
                                          <p:spTgt spid="400">
                                            <p:txEl>
                                              <p:pRg st="1" end="1"/>
                                            </p:txEl>
                                          </p:spTgt>
                                        </p:tgtEl>
                                        <p:attrNameLst>
                                          <p:attrName>style.visibility</p:attrName>
                                        </p:attrNameLst>
                                      </p:cBhvr>
                                      <p:to>
                                        <p:strVal val="visible"/>
                                      </p:to>
                                    </p:set>
                                    <p:animEffect filter="randombar(horizontal)" transition="in">
                                      <p:cBhvr additive="repl">
                                        <p:cTn id="210" dur="500"/>
                                        <p:tgtEl>
                                          <p:spTgt spid="400">
                                            <p:txEl>
                                              <p:pRg st="1" end="1"/>
                                            </p:txEl>
                                          </p:spTgt>
                                        </p:tgtEl>
                                      </p:cBhvr>
                                    </p:animEffec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4" presetSubtype="10">
                                  <p:stCondLst>
                                    <p:cond delay="0"/>
                                  </p:stCondLst>
                                  <p:childTnLst>
                                    <p:set>
                                      <p:cBhvr>
                                        <p:cTn id="214" dur="1" fill="hold">
                                          <p:stCondLst>
                                            <p:cond delay="0"/>
                                          </p:stCondLst>
                                        </p:cTn>
                                        <p:tgtEl>
                                          <p:spTgt spid="400">
                                            <p:txEl>
                                              <p:pRg st="2" end="2"/>
                                            </p:txEl>
                                          </p:spTgt>
                                        </p:tgtEl>
                                        <p:attrNameLst>
                                          <p:attrName>style.visibility</p:attrName>
                                        </p:attrNameLst>
                                      </p:cBhvr>
                                      <p:to>
                                        <p:strVal val="visible"/>
                                      </p:to>
                                    </p:set>
                                    <p:animEffect filter="randombar(horizontal)" transition="in">
                                      <p:cBhvr additive="repl">
                                        <p:cTn id="215" dur="500"/>
                                        <p:tgtEl>
                                          <p:spTgt spid="400">
                                            <p:txEl>
                                              <p:pRg st="2" end="2"/>
                                            </p:txEl>
                                          </p:spTgt>
                                        </p:tgtEl>
                                      </p:cBhvr>
                                    </p:animEffect>
                                  </p:childTnLst>
                                </p:cTn>
                              </p:par>
                            </p:childTnLst>
                          </p:cTn>
                        </p:par>
                      </p:childTnLst>
                    </p:cTn>
                  </p:par>
                  <p:par>
                    <p:cTn id="216" fill="hold">
                      <p:stCondLst>
                        <p:cond delay="indefinite"/>
                      </p:stCondLst>
                      <p:childTnLst>
                        <p:par>
                          <p:cTn id="217" fill="hold">
                            <p:stCondLst>
                              <p:cond delay="0"/>
                            </p:stCondLst>
                            <p:childTnLst>
                              <p:par>
                                <p:cTn id="218" nodeType="clickEffect" fill="hold" presetClass="entr" presetID="14" presetSubtype="10">
                                  <p:stCondLst>
                                    <p:cond delay="0"/>
                                  </p:stCondLst>
                                  <p:childTnLst>
                                    <p:set>
                                      <p:cBhvr>
                                        <p:cTn id="219" dur="1" fill="hold">
                                          <p:stCondLst>
                                            <p:cond delay="0"/>
                                          </p:stCondLst>
                                        </p:cTn>
                                        <p:tgtEl>
                                          <p:spTgt spid="400">
                                            <p:txEl>
                                              <p:pRg st="3" end="3"/>
                                            </p:txEl>
                                          </p:spTgt>
                                        </p:tgtEl>
                                        <p:attrNameLst>
                                          <p:attrName>style.visibility</p:attrName>
                                        </p:attrNameLst>
                                      </p:cBhvr>
                                      <p:to>
                                        <p:strVal val="visible"/>
                                      </p:to>
                                    </p:set>
                                    <p:animEffect filter="randombar(horizontal)" transition="in">
                                      <p:cBhvr additive="repl">
                                        <p:cTn id="220" dur="500"/>
                                        <p:tgtEl>
                                          <p:spTgt spid="400">
                                            <p:txEl>
                                              <p:pRg st="3" end="3"/>
                                            </p:txEl>
                                          </p:spTgt>
                                        </p:tgtEl>
                                      </p:cBhvr>
                                    </p:animEffec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4" presetSubtype="10">
                                  <p:stCondLst>
                                    <p:cond delay="0"/>
                                  </p:stCondLst>
                                  <p:childTnLst>
                                    <p:set>
                                      <p:cBhvr>
                                        <p:cTn id="224" dur="1" fill="hold">
                                          <p:stCondLst>
                                            <p:cond delay="0"/>
                                          </p:stCondLst>
                                        </p:cTn>
                                        <p:tgtEl>
                                          <p:spTgt spid="400">
                                            <p:txEl>
                                              <p:pRg st="4" end="4"/>
                                            </p:txEl>
                                          </p:spTgt>
                                        </p:tgtEl>
                                        <p:attrNameLst>
                                          <p:attrName>style.visibility</p:attrName>
                                        </p:attrNameLst>
                                      </p:cBhvr>
                                      <p:to>
                                        <p:strVal val="visible"/>
                                      </p:to>
                                    </p:set>
                                    <p:animEffect filter="randombar(horizontal)" transition="in">
                                      <p:cBhvr additive="repl">
                                        <p:cTn id="225" dur="500"/>
                                        <p:tgtEl>
                                          <p:spTgt spid="400">
                                            <p:txEl>
                                              <p:pRg st="4" end="4"/>
                                            </p:txEl>
                                          </p:spTgt>
                                        </p:tgtEl>
                                      </p:cBhvr>
                                    </p:animEffec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4" presetSubtype="10">
                                  <p:stCondLst>
                                    <p:cond delay="0"/>
                                  </p:stCondLst>
                                  <p:childTnLst>
                                    <p:set>
                                      <p:cBhvr>
                                        <p:cTn id="229" dur="1" fill="hold">
                                          <p:stCondLst>
                                            <p:cond delay="0"/>
                                          </p:stCondLst>
                                        </p:cTn>
                                        <p:tgtEl>
                                          <p:spTgt spid="400">
                                            <p:txEl>
                                              <p:pRg st="5" end="5"/>
                                            </p:txEl>
                                          </p:spTgt>
                                        </p:tgtEl>
                                        <p:attrNameLst>
                                          <p:attrName>style.visibility</p:attrName>
                                        </p:attrNameLst>
                                      </p:cBhvr>
                                      <p:to>
                                        <p:strVal val="visible"/>
                                      </p:to>
                                    </p:set>
                                    <p:animEffect filter="randombar(horizontal)" transition="in">
                                      <p:cBhvr additive="repl">
                                        <p:cTn id="230" dur="500"/>
                                        <p:tgtEl>
                                          <p:spTgt spid="400">
                                            <p:txEl>
                                              <p:pRg st="5" end="5"/>
                                            </p:txEl>
                                          </p:spTgt>
                                        </p:tgtEl>
                                      </p:cBhvr>
                                    </p:animEffec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4" presetSubtype="10">
                                  <p:stCondLst>
                                    <p:cond delay="0"/>
                                  </p:stCondLst>
                                  <p:childTnLst>
                                    <p:set>
                                      <p:cBhvr>
                                        <p:cTn id="234" dur="1" fill="hold">
                                          <p:stCondLst>
                                            <p:cond delay="0"/>
                                          </p:stCondLst>
                                        </p:cTn>
                                        <p:tgtEl>
                                          <p:spTgt spid="400">
                                            <p:txEl>
                                              <p:pRg st="6" end="6"/>
                                            </p:txEl>
                                          </p:spTgt>
                                        </p:tgtEl>
                                        <p:attrNameLst>
                                          <p:attrName>style.visibility</p:attrName>
                                        </p:attrNameLst>
                                      </p:cBhvr>
                                      <p:to>
                                        <p:strVal val="visible"/>
                                      </p:to>
                                    </p:set>
                                    <p:animEffect filter="randombar(horizontal)" transition="in">
                                      <p:cBhvr additive="repl">
                                        <p:cTn id="235" dur="500"/>
                                        <p:tgtEl>
                                          <p:spTgt spid="400">
                                            <p:txEl>
                                              <p:pRg st="6" end="6"/>
                                            </p:txEl>
                                          </p:spTgt>
                                        </p:tgtEl>
                                      </p:cBhvr>
                                    </p:animEffect>
                                  </p:childTnLst>
                                </p:cTn>
                              </p:par>
                            </p:childTnLst>
                          </p:cTn>
                        </p:par>
                      </p:childTnLst>
                    </p:cTn>
                  </p:par>
                  <p:par>
                    <p:cTn id="236" fill="hold">
                      <p:stCondLst>
                        <p:cond delay="indefinite"/>
                      </p:stCondLst>
                      <p:childTnLst>
                        <p:par>
                          <p:cTn id="237" fill="hold">
                            <p:stCondLst>
                              <p:cond delay="0"/>
                            </p:stCondLst>
                            <p:childTnLst>
                              <p:par>
                                <p:cTn id="238" nodeType="clickEffect" fill="hold" presetClass="entr" presetID="14" presetSubtype="10">
                                  <p:stCondLst>
                                    <p:cond delay="0"/>
                                  </p:stCondLst>
                                  <p:childTnLst>
                                    <p:set>
                                      <p:cBhvr>
                                        <p:cTn id="239" dur="1" fill="hold">
                                          <p:stCondLst>
                                            <p:cond delay="0"/>
                                          </p:stCondLst>
                                        </p:cTn>
                                        <p:tgtEl>
                                          <p:spTgt spid="400">
                                            <p:txEl>
                                              <p:pRg st="7" end="7"/>
                                            </p:txEl>
                                          </p:spTgt>
                                        </p:tgtEl>
                                        <p:attrNameLst>
                                          <p:attrName>style.visibility</p:attrName>
                                        </p:attrNameLst>
                                      </p:cBhvr>
                                      <p:to>
                                        <p:strVal val="visible"/>
                                      </p:to>
                                    </p:set>
                                    <p:animEffect filter="randombar(horizontal)" transition="in">
                                      <p:cBhvr additive="repl">
                                        <p:cTn id="240" dur="500"/>
                                        <p:tgtEl>
                                          <p:spTgt spid="400">
                                            <p:txEl>
                                              <p:pRg st="7" end="7"/>
                                            </p:txEl>
                                          </p:spTgt>
                                        </p:tgtEl>
                                      </p:cBhvr>
                                    </p:animEffect>
                                  </p:childTnLst>
                                </p:cTn>
                              </p:par>
                            </p:childTnLst>
                          </p:cTn>
                        </p:par>
                      </p:childTnLst>
                    </p:cTn>
                  </p:par>
                  <p:par>
                    <p:cTn id="241" fill="hold">
                      <p:stCondLst>
                        <p:cond delay="indefinite"/>
                      </p:stCondLst>
                      <p:childTnLst>
                        <p:par>
                          <p:cTn id="242" fill="hold">
                            <p:stCondLst>
                              <p:cond delay="0"/>
                            </p:stCondLst>
                            <p:childTnLst>
                              <p:par>
                                <p:cTn id="243" nodeType="clickEffect" fill="hold" presetClass="entr" presetID="14" presetSubtype="10">
                                  <p:stCondLst>
                                    <p:cond delay="0"/>
                                  </p:stCondLst>
                                  <p:childTnLst>
                                    <p:set>
                                      <p:cBhvr>
                                        <p:cTn id="244" dur="1" fill="hold">
                                          <p:stCondLst>
                                            <p:cond delay="0"/>
                                          </p:stCondLst>
                                        </p:cTn>
                                        <p:tgtEl>
                                          <p:spTgt spid="400">
                                            <p:txEl>
                                              <p:pRg st="8" end="8"/>
                                            </p:txEl>
                                          </p:spTgt>
                                        </p:tgtEl>
                                        <p:attrNameLst>
                                          <p:attrName>style.visibility</p:attrName>
                                        </p:attrNameLst>
                                      </p:cBhvr>
                                      <p:to>
                                        <p:strVal val="visible"/>
                                      </p:to>
                                    </p:set>
                                    <p:animEffect filter="randombar(horizontal)" transition="in">
                                      <p:cBhvr additive="repl">
                                        <p:cTn id="245" dur="500"/>
                                        <p:tgtEl>
                                          <p:spTgt spid="400">
                                            <p:txEl>
                                              <p:pRg st="8" end="8"/>
                                            </p:txEl>
                                          </p:spTgt>
                                        </p:tgtEl>
                                      </p:cBhvr>
                                    </p:animEffect>
                                  </p:childTnLst>
                                </p:cTn>
                              </p:par>
                            </p:childTnLst>
                          </p:cTn>
                        </p:par>
                      </p:childTnLst>
                    </p:cTn>
                  </p:par>
                  <p:par>
                    <p:cTn id="246" fill="hold">
                      <p:stCondLst>
                        <p:cond delay="indefinite"/>
                      </p:stCondLst>
                      <p:childTnLst>
                        <p:par>
                          <p:cTn id="247" fill="hold">
                            <p:stCondLst>
                              <p:cond delay="0"/>
                            </p:stCondLst>
                            <p:childTnLst>
                              <p:par>
                                <p:cTn id="248" nodeType="clickEffect" fill="hold" presetClass="entr" presetID="14" presetSubtype="10">
                                  <p:stCondLst>
                                    <p:cond delay="0"/>
                                  </p:stCondLst>
                                  <p:childTnLst>
                                    <p:set>
                                      <p:cBhvr>
                                        <p:cTn id="249" dur="1" fill="hold">
                                          <p:stCondLst>
                                            <p:cond delay="0"/>
                                          </p:stCondLst>
                                        </p:cTn>
                                        <p:tgtEl>
                                          <p:spTgt spid="400">
                                            <p:txEl>
                                              <p:pRg st="9" end="9"/>
                                            </p:txEl>
                                          </p:spTgt>
                                        </p:tgtEl>
                                        <p:attrNameLst>
                                          <p:attrName>style.visibility</p:attrName>
                                        </p:attrNameLst>
                                      </p:cBhvr>
                                      <p:to>
                                        <p:strVal val="visible"/>
                                      </p:to>
                                    </p:set>
                                    <p:animEffect filter="randombar(horizontal)" transition="in">
                                      <p:cBhvr additive="repl">
                                        <p:cTn id="250" dur="500"/>
                                        <p:tgtEl>
                                          <p:spTgt spid="400">
                                            <p:txEl>
                                              <p:pRg st="9" end="9"/>
                                            </p:txEl>
                                          </p:spTgt>
                                        </p:tgtEl>
                                      </p:cBhvr>
                                    </p:animEffec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4" presetSubtype="10">
                                  <p:stCondLst>
                                    <p:cond delay="0"/>
                                  </p:stCondLst>
                                  <p:childTnLst>
                                    <p:set>
                                      <p:cBhvr>
                                        <p:cTn id="254" dur="1" fill="hold">
                                          <p:stCondLst>
                                            <p:cond delay="0"/>
                                          </p:stCondLst>
                                        </p:cTn>
                                        <p:tgtEl>
                                          <p:spTgt spid="400">
                                            <p:txEl>
                                              <p:pRg st="10" end="10"/>
                                            </p:txEl>
                                          </p:spTgt>
                                        </p:tgtEl>
                                        <p:attrNameLst>
                                          <p:attrName>style.visibility</p:attrName>
                                        </p:attrNameLst>
                                      </p:cBhvr>
                                      <p:to>
                                        <p:strVal val="visible"/>
                                      </p:to>
                                    </p:set>
                                    <p:animEffect filter="randombar(horizontal)" transition="in">
                                      <p:cBhvr additive="repl">
                                        <p:cTn id="255" dur="500"/>
                                        <p:tgtEl>
                                          <p:spTgt spid="400">
                                            <p:txEl>
                                              <p:pRg st="10" end="10"/>
                                            </p:txEl>
                                          </p:spTgt>
                                        </p:tgtEl>
                                      </p:cBhvr>
                                    </p:animEffec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14" presetSubtype="10">
                                  <p:stCondLst>
                                    <p:cond delay="0"/>
                                  </p:stCondLst>
                                  <p:childTnLst>
                                    <p:set>
                                      <p:cBhvr>
                                        <p:cTn id="259" dur="1" fill="hold">
                                          <p:stCondLst>
                                            <p:cond delay="0"/>
                                          </p:stCondLst>
                                        </p:cTn>
                                        <p:tgtEl>
                                          <p:spTgt spid="400">
                                            <p:txEl>
                                              <p:pRg st="11" end="11"/>
                                            </p:txEl>
                                          </p:spTgt>
                                        </p:tgtEl>
                                        <p:attrNameLst>
                                          <p:attrName>style.visibility</p:attrName>
                                        </p:attrNameLst>
                                      </p:cBhvr>
                                      <p:to>
                                        <p:strVal val="visible"/>
                                      </p:to>
                                    </p:set>
                                    <p:animEffect filter="randombar(horizontal)" transition="in">
                                      <p:cBhvr additive="repl">
                                        <p:cTn id="260" dur="500"/>
                                        <p:tgtEl>
                                          <p:spTgt spid="400">
                                            <p:txEl>
                                              <p:pRg st="11" end="11"/>
                                            </p:txEl>
                                          </p:spTgt>
                                        </p:tgtEl>
                                      </p:cBhvr>
                                    </p:animEffec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4" presetSubtype="10">
                                  <p:stCondLst>
                                    <p:cond delay="0"/>
                                  </p:stCondLst>
                                  <p:childTnLst>
                                    <p:set>
                                      <p:cBhvr>
                                        <p:cTn id="264" dur="1" fill="hold">
                                          <p:stCondLst>
                                            <p:cond delay="0"/>
                                          </p:stCondLst>
                                        </p:cTn>
                                        <p:tgtEl>
                                          <p:spTgt spid="400">
                                            <p:txEl>
                                              <p:pRg st="12" end="12"/>
                                            </p:txEl>
                                          </p:spTgt>
                                        </p:tgtEl>
                                        <p:attrNameLst>
                                          <p:attrName>style.visibility</p:attrName>
                                        </p:attrNameLst>
                                      </p:cBhvr>
                                      <p:to>
                                        <p:strVal val="visible"/>
                                      </p:to>
                                    </p:set>
                                    <p:animEffect filter="randombar(horizontal)" transition="in">
                                      <p:cBhvr additive="repl">
                                        <p:cTn id="265" dur="500"/>
                                        <p:tgtEl>
                                          <p:spTgt spid="400">
                                            <p:txEl>
                                              <p:pRg st="12" end="12"/>
                                            </p:txEl>
                                          </p:spTgt>
                                        </p:tgtEl>
                                      </p:cBhvr>
                                    </p:animEffect>
                                  </p:childTnLst>
                                </p:cTn>
                              </p:par>
                            </p:childTnLst>
                          </p:cTn>
                        </p:par>
                      </p:childTnLst>
                    </p:cTn>
                  </p:par>
                  <p:par>
                    <p:cTn id="266" fill="hold">
                      <p:stCondLst>
                        <p:cond delay="indefinite"/>
                      </p:stCondLst>
                      <p:childTnLst>
                        <p:par>
                          <p:cTn id="267" fill="hold">
                            <p:stCondLst>
                              <p:cond delay="0"/>
                            </p:stCondLst>
                            <p:childTnLst>
                              <p:par>
                                <p:cTn id="268" nodeType="clickEffect" fill="hold" presetClass="entr" presetID="14" presetSubtype="10">
                                  <p:stCondLst>
                                    <p:cond delay="0"/>
                                  </p:stCondLst>
                                  <p:childTnLst>
                                    <p:set>
                                      <p:cBhvr>
                                        <p:cTn id="269" dur="1" fill="hold">
                                          <p:stCondLst>
                                            <p:cond delay="0"/>
                                          </p:stCondLst>
                                        </p:cTn>
                                        <p:tgtEl>
                                          <p:spTgt spid="400">
                                            <p:txEl>
                                              <p:pRg st="13" end="13"/>
                                            </p:txEl>
                                          </p:spTgt>
                                        </p:tgtEl>
                                        <p:attrNameLst>
                                          <p:attrName>style.visibility</p:attrName>
                                        </p:attrNameLst>
                                      </p:cBhvr>
                                      <p:to>
                                        <p:strVal val="visible"/>
                                      </p:to>
                                    </p:set>
                                    <p:animEffect filter="randombar(horizontal)" transition="in">
                                      <p:cBhvr additive="repl">
                                        <p:cTn id="270" dur="500"/>
                                        <p:tgtEl>
                                          <p:spTgt spid="400">
                                            <p:txEl>
                                              <p:pRg st="13" end="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Level User </a:t>
            </a:r>
            <a:endParaRPr b="0" lang="en-US" sz="3200" spc="-1" strike="noStrike">
              <a:solidFill>
                <a:schemeClr val="dk1"/>
              </a:solidFill>
              <a:latin typeface="Calibri"/>
            </a:endParaRPr>
          </a:p>
        </p:txBody>
      </p:sp>
      <p:sp>
        <p:nvSpPr>
          <p:cNvPr id="402"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graphicFrame>
        <p:nvGraphicFramePr>
          <p:cNvPr id="403" name="Table 4"/>
          <p:cNvGraphicFramePr/>
          <p:nvPr/>
        </p:nvGraphicFramePr>
        <p:xfrm>
          <a:off x="792720" y="1340640"/>
          <a:ext cx="5302800" cy="5298480"/>
        </p:xfrm>
        <a:graphic>
          <a:graphicData uri="http://schemas.openxmlformats.org/drawingml/2006/table">
            <a:tbl>
              <a:tblPr/>
              <a:tblGrid>
                <a:gridCol w="358920"/>
                <a:gridCol w="1769400"/>
                <a:gridCol w="3174120"/>
              </a:tblGrid>
              <a:tr h="361080">
                <a:tc>
                  <a:txBody>
                    <a:bodyPr anchor="t">
                      <a:noAutofit/>
                    </a:bodyPr>
                    <a:p>
                      <a:pPr defTabSz="1080000">
                        <a:lnSpc>
                          <a:spcPct val="100000"/>
                        </a:lnSpc>
                      </a:pPr>
                      <a:r>
                        <a:rPr b="1" lang="en-US" sz="1000" spc="-1" strike="noStrike">
                          <a:solidFill>
                            <a:schemeClr val="lt1"/>
                          </a:solidFill>
                          <a:latin typeface="Calibri"/>
                        </a:rPr>
                        <a:t>No</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1080000">
                        <a:lnSpc>
                          <a:spcPct val="100000"/>
                        </a:lnSpc>
                      </a:pPr>
                      <a:r>
                        <a:rPr b="1" lang="en-US" sz="1000" spc="-1" strike="noStrike">
                          <a:solidFill>
                            <a:schemeClr val="lt1"/>
                          </a:solidFill>
                          <a:latin typeface="Calibri"/>
                        </a:rPr>
                        <a:t>User </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1080000">
                        <a:lnSpc>
                          <a:spcPct val="100000"/>
                        </a:lnSpc>
                      </a:pPr>
                      <a:r>
                        <a:rPr b="1" lang="en-US" sz="1000" spc="-1" strike="noStrike">
                          <a:solidFill>
                            <a:schemeClr val="lt1"/>
                          </a:solidFill>
                          <a:latin typeface="Calibri"/>
                        </a:rPr>
                        <a:t>Akses Level</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534600">
                <a:tc>
                  <a:txBody>
                    <a:bodyPr anchor="t">
                      <a:noAutofit/>
                    </a:bodyPr>
                    <a:p>
                      <a:pPr defTabSz="1080000">
                        <a:lnSpc>
                          <a:spcPct val="100000"/>
                        </a:lnSpc>
                      </a:pPr>
                      <a:r>
                        <a:rPr b="0" lang="en-US" sz="1000" spc="-1" strike="noStrike">
                          <a:solidFill>
                            <a:schemeClr val="dk1"/>
                          </a:solidFill>
                          <a:latin typeface="Calibri"/>
                        </a:rPr>
                        <a:t>1.</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1080000">
                        <a:lnSpc>
                          <a:spcPct val="100000"/>
                        </a:lnSpc>
                      </a:pPr>
                      <a:r>
                        <a:rPr b="0" lang="en-US" sz="1000" spc="-1" strike="noStrike">
                          <a:solidFill>
                            <a:schemeClr val="dk1"/>
                          </a:solidFill>
                          <a:latin typeface="Calibri"/>
                        </a:rPr>
                        <a:t>Vendor </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marL="343080" indent="-343080" defTabSz="1080000">
                        <a:lnSpc>
                          <a:spcPct val="100000"/>
                        </a:lnSpc>
                        <a:buClr>
                          <a:srgbClr val="000000"/>
                        </a:buClr>
                        <a:buFont typeface="Arial"/>
                        <a:buChar char="•"/>
                      </a:pPr>
                      <a:r>
                        <a:rPr b="0" lang="en-US" sz="1000" spc="-1" strike="noStrike">
                          <a:solidFill>
                            <a:schemeClr val="dk1"/>
                          </a:solidFill>
                          <a:latin typeface="Calibri"/>
                        </a:rPr>
                        <a:t>Upload covering letter &amp; Drawing</a:t>
                      </a:r>
                      <a:endParaRPr b="0" lang="en-US" sz="1000" spc="-1" strike="noStrike">
                        <a:solidFill>
                          <a:srgbClr val="000000"/>
                        </a:solidFill>
                        <a:latin typeface="Arial"/>
                      </a:endParaRPr>
                    </a:p>
                    <a:p>
                      <a:pPr marL="343080" indent="-343080" defTabSz="1079640">
                        <a:lnSpc>
                          <a:spcPct val="100000"/>
                        </a:lnSpc>
                        <a:buClr>
                          <a:srgbClr val="000000"/>
                        </a:buClr>
                        <a:buFont typeface="Arial"/>
                        <a:buChar char="•"/>
                      </a:pPr>
                      <a:r>
                        <a:rPr b="0" lang="en-US" sz="1000" spc="-1" strike="noStrike">
                          <a:solidFill>
                            <a:schemeClr val="dk1"/>
                          </a:solidFill>
                          <a:latin typeface="Calibri"/>
                        </a:rPr>
                        <a:t>Download hasil Approval</a:t>
                      </a:r>
                      <a:endParaRPr b="0" lang="en-US" sz="1000" spc="-1" strike="noStrike">
                        <a:solidFill>
                          <a:srgbClr val="000000"/>
                        </a:solidFill>
                        <a:latin typeface="Arial"/>
                      </a:endParaRPr>
                    </a:p>
                    <a:p>
                      <a:pPr defTabSz="1080000">
                        <a:lnSpc>
                          <a:spcPct val="100000"/>
                        </a:lnSpc>
                      </a:pP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34600">
                <a:tc>
                  <a:txBody>
                    <a:bodyPr anchor="t">
                      <a:noAutofit/>
                    </a:bodyPr>
                    <a:p>
                      <a:pPr defTabSz="1080000">
                        <a:lnSpc>
                          <a:spcPct val="100000"/>
                        </a:lnSpc>
                      </a:pPr>
                      <a:r>
                        <a:rPr b="0" lang="en-US" sz="1000" spc="-1" strike="noStrike">
                          <a:solidFill>
                            <a:schemeClr val="dk1"/>
                          </a:solidFill>
                          <a:latin typeface="Calibri"/>
                        </a:rPr>
                        <a:t>2.</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1080000">
                        <a:lnSpc>
                          <a:spcPct val="100000"/>
                        </a:lnSpc>
                      </a:pPr>
                      <a:r>
                        <a:rPr b="0" lang="en-US" sz="1000" spc="-1" strike="noStrike">
                          <a:solidFill>
                            <a:schemeClr val="dk1"/>
                          </a:solidFill>
                          <a:latin typeface="Calibri"/>
                        </a:rPr>
                        <a:t>Sekretaris (perencanaan)</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Upload &amp; download data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Upload &amp; download data vendor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Upload &amp; download surat keluar</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682920">
                <a:tc>
                  <a:txBody>
                    <a:bodyPr anchor="t">
                      <a:noAutofit/>
                    </a:bodyPr>
                    <a:p>
                      <a:pPr defTabSz="1080000">
                        <a:lnSpc>
                          <a:spcPct val="100000"/>
                        </a:lnSpc>
                      </a:pPr>
                      <a:r>
                        <a:rPr b="0" lang="en-US" sz="1000" spc="-1" strike="noStrike">
                          <a:solidFill>
                            <a:schemeClr val="dk1"/>
                          </a:solidFill>
                          <a:latin typeface="Calibri"/>
                        </a:rPr>
                        <a:t>3</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1080000">
                        <a:lnSpc>
                          <a:spcPct val="100000"/>
                        </a:lnSpc>
                      </a:pPr>
                      <a:r>
                        <a:rPr b="0" lang="en-US" sz="1000" spc="-1" strike="noStrike">
                          <a:solidFill>
                            <a:schemeClr val="dk1"/>
                          </a:solidFill>
                          <a:latin typeface="Calibri"/>
                        </a:rPr>
                        <a:t>PIC (perencanaan)</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data 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Approval </a:t>
                      </a:r>
                      <a:endParaRPr b="0" lang="en-US" sz="1000" spc="-1" strike="noStrike">
                        <a:solidFill>
                          <a:srgbClr val="000000"/>
                        </a:solidFill>
                        <a:latin typeface="Arial"/>
                      </a:endParaRPr>
                    </a:p>
                    <a:p>
                      <a:pPr marL="171360" indent="-171360" defTabSz="1080000">
                        <a:lnSpc>
                          <a:spcPct val="100000"/>
                        </a:lnSpc>
                        <a:buClr>
                          <a:srgbClr val="ff0000"/>
                        </a:buClr>
                        <a:buFont typeface="Arial"/>
                        <a:buChar char="•"/>
                      </a:pPr>
                      <a:r>
                        <a:rPr b="0" lang="en-US" sz="1000" spc="-1" strike="noStrike">
                          <a:solidFill>
                            <a:srgbClr val="ff0000"/>
                          </a:solidFill>
                          <a:latin typeface="Calibri"/>
                        </a:rPr>
                        <a:t>Reject approval</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682920">
                <a:tc>
                  <a:txBody>
                    <a:bodyPr anchor="t">
                      <a:noAutofit/>
                    </a:bodyPr>
                    <a:p>
                      <a:pPr defTabSz="1080000">
                        <a:lnSpc>
                          <a:spcPct val="100000"/>
                        </a:lnSpc>
                      </a:pPr>
                      <a:r>
                        <a:rPr b="0" lang="en-US" sz="1000" spc="-1" strike="noStrike">
                          <a:solidFill>
                            <a:schemeClr val="dk1"/>
                          </a:solidFill>
                          <a:latin typeface="Calibri"/>
                        </a:rPr>
                        <a:t>4</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1080000">
                        <a:lnSpc>
                          <a:spcPct val="100000"/>
                        </a:lnSpc>
                      </a:pPr>
                      <a:r>
                        <a:rPr b="0" lang="en-US" sz="1000" spc="-1" strike="noStrike">
                          <a:solidFill>
                            <a:schemeClr val="dk1"/>
                          </a:solidFill>
                          <a:latin typeface="Calibri"/>
                        </a:rPr>
                        <a:t>ASMAN (perencanaan)</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data 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Reject approval</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831600">
                <a:tc>
                  <a:txBody>
                    <a:bodyPr anchor="t">
                      <a:noAutofit/>
                    </a:bodyPr>
                    <a:p>
                      <a:pPr defTabSz="1080000">
                        <a:lnSpc>
                          <a:spcPct val="100000"/>
                        </a:lnSpc>
                      </a:pPr>
                      <a:r>
                        <a:rPr b="0" lang="en-US" sz="1000" spc="-1" strike="noStrike">
                          <a:solidFill>
                            <a:schemeClr val="dk1"/>
                          </a:solidFill>
                          <a:latin typeface="Calibri"/>
                        </a:rPr>
                        <a:t>5</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1080000">
                        <a:lnSpc>
                          <a:spcPct val="100000"/>
                        </a:lnSpc>
                      </a:pPr>
                      <a:r>
                        <a:rPr b="0" lang="en-US" sz="1000" spc="-1" strike="noStrike">
                          <a:solidFill>
                            <a:schemeClr val="dk1"/>
                          </a:solidFill>
                          <a:latin typeface="Calibri"/>
                        </a:rPr>
                        <a:t>Manajer (perencanaan)</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Pilih PIC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data 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Reject approval</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979920">
                <a:tc>
                  <a:txBody>
                    <a:bodyPr anchor="t">
                      <a:noAutofit/>
                    </a:bodyPr>
                    <a:p>
                      <a:pPr defTabSz="1080000">
                        <a:lnSpc>
                          <a:spcPct val="100000"/>
                        </a:lnSpc>
                      </a:pPr>
                      <a:r>
                        <a:rPr b="0" lang="en-US" sz="1000" spc="-1" strike="noStrike">
                          <a:solidFill>
                            <a:schemeClr val="dk1"/>
                          </a:solidFill>
                          <a:latin typeface="Calibri"/>
                        </a:rPr>
                        <a:t>7</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1080000">
                        <a:lnSpc>
                          <a:spcPct val="100000"/>
                        </a:lnSpc>
                      </a:pPr>
                      <a:r>
                        <a:rPr b="0" lang="en-US" sz="1000" spc="-1" strike="noStrike">
                          <a:solidFill>
                            <a:schemeClr val="dk1"/>
                          </a:solidFill>
                          <a:latin typeface="Calibri"/>
                        </a:rPr>
                        <a:t>SRM (perencanaan)</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Pilih PIC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data 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Approval </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Reject approval</a:t>
                      </a:r>
                      <a:endParaRPr b="0" lang="en-US" sz="1000" spc="-1" strike="noStrike">
                        <a:solidFill>
                          <a:srgbClr val="000000"/>
                        </a:solidFill>
                        <a:latin typeface="Arial"/>
                      </a:endParaRPr>
                    </a:p>
                    <a:p>
                      <a:pPr defTabSz="1080000">
                        <a:lnSpc>
                          <a:spcPct val="100000"/>
                        </a:lnSpc>
                      </a:pP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graphicFrame>
        <p:nvGraphicFramePr>
          <p:cNvPr id="404" name="Table 5"/>
          <p:cNvGraphicFramePr/>
          <p:nvPr/>
        </p:nvGraphicFramePr>
        <p:xfrm>
          <a:off x="6405120" y="1340640"/>
          <a:ext cx="5302800" cy="2188800"/>
        </p:xfrm>
        <a:graphic>
          <a:graphicData uri="http://schemas.openxmlformats.org/drawingml/2006/table">
            <a:tbl>
              <a:tblPr/>
              <a:tblGrid>
                <a:gridCol w="358920"/>
                <a:gridCol w="1769400"/>
                <a:gridCol w="3174120"/>
              </a:tblGrid>
              <a:tr h="297720">
                <a:tc>
                  <a:txBody>
                    <a:bodyPr anchor="t">
                      <a:noAutofit/>
                    </a:bodyPr>
                    <a:p>
                      <a:pPr defTabSz="1080000">
                        <a:lnSpc>
                          <a:spcPct val="100000"/>
                        </a:lnSpc>
                      </a:pPr>
                      <a:r>
                        <a:rPr b="1" lang="en-US" sz="1000" spc="-1" strike="noStrike">
                          <a:solidFill>
                            <a:schemeClr val="lt1"/>
                          </a:solidFill>
                          <a:latin typeface="Calibri"/>
                        </a:rPr>
                        <a:t>No</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1080000">
                        <a:lnSpc>
                          <a:spcPct val="100000"/>
                        </a:lnSpc>
                      </a:pPr>
                      <a:r>
                        <a:rPr b="1" lang="en-US" sz="1000" spc="-1" strike="noStrike">
                          <a:solidFill>
                            <a:schemeClr val="lt1"/>
                          </a:solidFill>
                          <a:latin typeface="Calibri"/>
                        </a:rPr>
                        <a:t>User </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1080000">
                        <a:lnSpc>
                          <a:spcPct val="100000"/>
                        </a:lnSpc>
                      </a:pPr>
                      <a:r>
                        <a:rPr b="1" lang="en-US" sz="1000" spc="-1" strike="noStrike">
                          <a:solidFill>
                            <a:schemeClr val="lt1"/>
                          </a:solidFill>
                          <a:latin typeface="Calibri"/>
                        </a:rPr>
                        <a:t>Akses Level</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534600">
                <a:tc>
                  <a:txBody>
                    <a:bodyPr anchor="t">
                      <a:noAutofit/>
                    </a:bodyPr>
                    <a:p>
                      <a:pPr defTabSz="1080000">
                        <a:lnSpc>
                          <a:spcPct val="100000"/>
                        </a:lnSpc>
                      </a:pPr>
                      <a:r>
                        <a:rPr b="0" lang="en-US" sz="1000" spc="-1" strike="noStrike">
                          <a:solidFill>
                            <a:schemeClr val="dk1"/>
                          </a:solidFill>
                          <a:latin typeface="Calibri"/>
                        </a:rPr>
                        <a:t>1.</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1080000">
                        <a:lnSpc>
                          <a:spcPct val="100000"/>
                        </a:lnSpc>
                      </a:pPr>
                      <a:r>
                        <a:rPr b="0" lang="en-US" sz="1000" spc="-1" strike="noStrike">
                          <a:solidFill>
                            <a:schemeClr val="dk1"/>
                          </a:solidFill>
                          <a:latin typeface="Calibri"/>
                        </a:rPr>
                        <a:t>GM</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data approval </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534600">
                <a:tc>
                  <a:txBody>
                    <a:bodyPr anchor="t">
                      <a:noAutofit/>
                    </a:bodyPr>
                    <a:p>
                      <a:pPr defTabSz="1080000">
                        <a:lnSpc>
                          <a:spcPct val="100000"/>
                        </a:lnSpc>
                      </a:pPr>
                      <a:r>
                        <a:rPr b="0" lang="en-US" sz="1000" spc="-1" strike="noStrike">
                          <a:solidFill>
                            <a:schemeClr val="dk1"/>
                          </a:solidFill>
                          <a:latin typeface="Calibri"/>
                        </a:rPr>
                        <a:t>2.</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1080000">
                        <a:lnSpc>
                          <a:spcPct val="100000"/>
                        </a:lnSpc>
                      </a:pPr>
                      <a:r>
                        <a:rPr b="0" lang="en-US" sz="1000" spc="-1" strike="noStrike">
                          <a:solidFill>
                            <a:schemeClr val="dk1"/>
                          </a:solidFill>
                          <a:latin typeface="Calibri"/>
                        </a:rPr>
                        <a:t>Bidang OPK</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&amp; downlod data approval </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682920">
                <a:tc>
                  <a:txBody>
                    <a:bodyPr anchor="t">
                      <a:noAutofit/>
                    </a:bodyPr>
                    <a:p>
                      <a:pPr defTabSz="1080000">
                        <a:lnSpc>
                          <a:spcPct val="100000"/>
                        </a:lnSpc>
                      </a:pPr>
                      <a:r>
                        <a:rPr b="0" lang="en-US" sz="1000" spc="-1" strike="noStrike">
                          <a:solidFill>
                            <a:schemeClr val="dk1"/>
                          </a:solidFill>
                          <a:latin typeface="Calibri"/>
                        </a:rPr>
                        <a:t>3</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1080000">
                        <a:lnSpc>
                          <a:spcPct val="100000"/>
                        </a:lnSpc>
                      </a:pPr>
                      <a:r>
                        <a:rPr b="0" lang="en-US" sz="1000" spc="-1" strike="noStrike">
                          <a:solidFill>
                            <a:schemeClr val="dk1"/>
                          </a:solidFill>
                          <a:latin typeface="Calibri"/>
                        </a:rPr>
                        <a:t>UPP</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marL="171360" indent="-171360" defTabSz="1080000">
                        <a:lnSpc>
                          <a:spcPct val="100000"/>
                        </a:lnSpc>
                        <a:buClr>
                          <a:srgbClr val="000000"/>
                        </a:buClr>
                        <a:buFont typeface="Arial"/>
                        <a:buChar char="•"/>
                      </a:pPr>
                      <a:r>
                        <a:rPr b="0" lang="en-US" sz="1000" spc="-1" strike="noStrike">
                          <a:solidFill>
                            <a:schemeClr val="dk1"/>
                          </a:solidFill>
                          <a:latin typeface="Calibri"/>
                        </a:rPr>
                        <a:t>View kontrak</a:t>
                      </a:r>
                      <a:endParaRPr b="0" lang="en-US" sz="1000" spc="-1" strike="noStrike">
                        <a:solidFill>
                          <a:srgbClr val="000000"/>
                        </a:solidFill>
                        <a:latin typeface="Arial"/>
                      </a:endParaRPr>
                    </a:p>
                    <a:p>
                      <a:pPr marL="171360" indent="-171360" defTabSz="1080000">
                        <a:lnSpc>
                          <a:spcPct val="100000"/>
                        </a:lnSpc>
                        <a:buClr>
                          <a:srgbClr val="000000"/>
                        </a:buClr>
                        <a:buFont typeface="Arial"/>
                        <a:buChar char="•"/>
                      </a:pPr>
                      <a:r>
                        <a:rPr b="0" lang="en-US" sz="1000" spc="-1" strike="noStrike">
                          <a:solidFill>
                            <a:schemeClr val="dk1"/>
                          </a:solidFill>
                          <a:latin typeface="Calibri"/>
                        </a:rPr>
                        <a:t>View &amp; downlod data approval </a:t>
                      </a:r>
                      <a:endParaRPr b="0" lang="en-US" sz="1000" spc="-1" strike="noStrike">
                        <a:solidFill>
                          <a:srgbClr val="000000"/>
                        </a:solidFill>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timing>
    <p:tnLst>
      <p:par>
        <p:cTn id="271" dur="indefinite" restart="never" nodeType="tmRoot">
          <p:childTnLst>
            <p:seq>
              <p:cTn id="272" dur="indefinite" nodeType="mainSeq">
                <p:childTnLst>
                  <p:par>
                    <p:cTn id="273" fill="hold">
                      <p:stCondLst>
                        <p:cond delay="indefinite"/>
                      </p:stCondLst>
                      <p:childTnLst>
                        <p:par>
                          <p:cTn id="274" fill="hold">
                            <p:stCondLst>
                              <p:cond delay="0"/>
                            </p:stCondLst>
                            <p:childTnLst>
                              <p:par>
                                <p:cTn id="275" nodeType="clickEffect" fill="hold" presetClass="entr" presetID="10">
                                  <p:stCondLst>
                                    <p:cond delay="0"/>
                                  </p:stCondLst>
                                  <p:childTnLst>
                                    <p:set>
                                      <p:cBhvr>
                                        <p:cTn id="276" dur="1" fill="hold">
                                          <p:stCondLst>
                                            <p:cond delay="0"/>
                                          </p:stCondLst>
                                        </p:cTn>
                                        <p:tgtEl>
                                          <p:spTgt spid="401"/>
                                        </p:tgtEl>
                                        <p:attrNameLst>
                                          <p:attrName>style.visibility</p:attrName>
                                        </p:attrNameLst>
                                      </p:cBhvr>
                                      <p:to>
                                        <p:strVal val="visible"/>
                                      </p:to>
                                    </p:set>
                                    <p:animEffect filter="fade" transition="in">
                                      <p:cBhvr additive="repl">
                                        <p:cTn id="277" dur="500"/>
                                        <p:tgtEl>
                                          <p:spTgt spid="401"/>
                                        </p:tgtEl>
                                      </p:cBhvr>
                                    </p:animEffect>
                                  </p:childTnLst>
                                </p:cTn>
                              </p:par>
                            </p:childTnLst>
                          </p:cTn>
                        </p:par>
                      </p:childTnLst>
                    </p:cTn>
                  </p:par>
                  <p:par>
                    <p:cTn id="278" fill="hold">
                      <p:stCondLst>
                        <p:cond delay="indefinite"/>
                      </p:stCondLst>
                      <p:childTnLst>
                        <p:par>
                          <p:cTn id="279" fill="hold">
                            <p:stCondLst>
                              <p:cond delay="0"/>
                            </p:stCondLst>
                            <p:childTnLst>
                              <p:par>
                                <p:cTn id="280" nodeType="clickEffect" fill="hold" presetClass="entr" presetID="14" presetSubtype="10">
                                  <p:stCondLst>
                                    <p:cond delay="0"/>
                                  </p:stCondLst>
                                  <p:childTnLst>
                                    <p:set>
                                      <p:cBhvr>
                                        <p:cTn id="281" dur="1" fill="hold">
                                          <p:stCondLst>
                                            <p:cond delay="0"/>
                                          </p:stCondLst>
                                        </p:cTn>
                                        <p:tgtEl>
                                          <p:spTgt spid="403"/>
                                        </p:tgtEl>
                                        <p:attrNameLst>
                                          <p:attrName>style.visibility</p:attrName>
                                        </p:attrNameLst>
                                      </p:cBhvr>
                                      <p:to>
                                        <p:strVal val="visible"/>
                                      </p:to>
                                    </p:set>
                                    <p:animEffect filter="randombar(horizontal)" transition="in">
                                      <p:cBhvr additive="repl">
                                        <p:cTn id="282" dur="500"/>
                                        <p:tgtEl>
                                          <p:spTgt spid="403"/>
                                        </p:tgtEl>
                                      </p:cBhvr>
                                    </p:animEffec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42">
                                  <p:stCondLst>
                                    <p:cond delay="0"/>
                                  </p:stCondLst>
                                  <p:childTnLst>
                                    <p:set>
                                      <p:cBhvr>
                                        <p:cTn id="286" dur="1" fill="hold">
                                          <p:stCondLst>
                                            <p:cond delay="0"/>
                                          </p:stCondLst>
                                        </p:cTn>
                                        <p:tgtEl>
                                          <p:spTgt spid="404"/>
                                        </p:tgtEl>
                                        <p:attrNameLst>
                                          <p:attrName>style.visibility</p:attrName>
                                        </p:attrNameLst>
                                      </p:cBhvr>
                                      <p:to>
                                        <p:strVal val="visible"/>
                                      </p:to>
                                    </p:set>
                                    <p:animEffect filter="fade" transition="in">
                                      <p:cBhvr additive="repl">
                                        <p:cTn id="287" dur="1000"/>
                                        <p:tgtEl>
                                          <p:spTgt spid="404"/>
                                        </p:tgtEl>
                                      </p:cBhvr>
                                    </p:animEffect>
                                    <p:anim calcmode="lin" valueType="num">
                                      <p:cBhvr additive="repl">
                                        <p:cTn id="288" dur="1000" fill="hold"/>
                                        <p:tgtEl>
                                          <p:spTgt spid="404"/>
                                        </p:tgtEl>
                                        <p:attrNameLst>
                                          <p:attrName>ppt_x</p:attrName>
                                        </p:attrNameLst>
                                      </p:cBhvr>
                                      <p:tavLst>
                                        <p:tav tm="0">
                                          <p:val>
                                            <p:strVal val="#ppt_x"/>
                                          </p:val>
                                        </p:tav>
                                        <p:tav tm="100000">
                                          <p:val>
                                            <p:strVal val="#ppt_x"/>
                                          </p:val>
                                        </p:tav>
                                      </p:tavLst>
                                    </p:anim>
                                    <p:anim calcmode="lin" valueType="num">
                                      <p:cBhvr additive="repl">
                                        <p:cTn id="289" dur="1000" fill="hold"/>
                                        <p:tgtEl>
                                          <p:spTgt spid="4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Uraian Prosedur </a:t>
            </a:r>
            <a:endParaRPr b="0" lang="en-US" sz="3200" spc="-1" strike="noStrike">
              <a:solidFill>
                <a:schemeClr val="dk1"/>
              </a:solidFill>
              <a:latin typeface="Calibri"/>
            </a:endParaRPr>
          </a:p>
        </p:txBody>
      </p:sp>
      <p:sp>
        <p:nvSpPr>
          <p:cNvPr id="406"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07" name="Title 1"/>
          <p:cNvSpPr/>
          <p:nvPr/>
        </p:nvSpPr>
        <p:spPr>
          <a:xfrm>
            <a:off x="1326240" y="1823400"/>
            <a:ext cx="1767600" cy="35568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0" lang="en-US" sz="1400" spc="-1" strike="noStrike">
                <a:solidFill>
                  <a:schemeClr val="dk1"/>
                </a:solidFill>
                <a:latin typeface="Myriad Pro"/>
                <a:ea typeface="Myriad Pro"/>
              </a:rPr>
              <a:t>User Admin</a:t>
            </a:r>
            <a:endParaRPr b="0" lang="en-US" sz="1400" spc="-1" strike="noStrike">
              <a:solidFill>
                <a:srgbClr val="000000"/>
              </a:solidFill>
              <a:latin typeface="Arial"/>
            </a:endParaRPr>
          </a:p>
        </p:txBody>
      </p:sp>
      <p:pic>
        <p:nvPicPr>
          <p:cNvPr id="408" name="Graphic 8" descr="Person with idea"/>
          <p:cNvPicPr/>
          <p:nvPr/>
        </p:nvPicPr>
        <p:blipFill>
          <a:blip r:embed="rId1"/>
          <a:stretch/>
        </p:blipFill>
        <p:spPr>
          <a:xfrm>
            <a:off x="838800" y="1749600"/>
            <a:ext cx="429120" cy="429120"/>
          </a:xfrm>
          <a:prstGeom prst="rect">
            <a:avLst/>
          </a:prstGeom>
          <a:ln w="0">
            <a:noFill/>
          </a:ln>
        </p:spPr>
      </p:pic>
      <p:sp>
        <p:nvSpPr>
          <p:cNvPr id="409" name="TextBox 11"/>
          <p:cNvSpPr/>
          <p:nvPr/>
        </p:nvSpPr>
        <p:spPr>
          <a:xfrm>
            <a:off x="1258560" y="2258640"/>
            <a:ext cx="3081600" cy="1157040"/>
          </a:xfrm>
          <a:prstGeom prst="rect">
            <a:avLst/>
          </a:prstGeom>
          <a:noFill/>
          <a:ln w="0">
            <a:noFill/>
          </a:ln>
        </p:spPr>
        <p:style>
          <a:lnRef idx="0"/>
          <a:fillRef idx="0"/>
          <a:effectRef idx="0"/>
          <a:fontRef idx="minor"/>
        </p:style>
        <p:txBody>
          <a:bodyPr wrap="none" lIns="90000" rIns="90000" tIns="45000" bIns="45000" anchor="t">
            <a:spAutoFit/>
          </a:bodyPr>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Inisiasi Vendor </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Inisiasi Kontrak Type </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Inisiasi kontrak drawing list </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Inisiasi kontrak</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Upload data kontrak</a:t>
            </a:r>
            <a:endParaRPr b="0" lang="en-US" sz="1400" spc="-1" strike="noStrike">
              <a:solidFill>
                <a:srgbClr val="000000"/>
              </a:solidFill>
              <a:latin typeface="Arial"/>
            </a:endParaRPr>
          </a:p>
        </p:txBody>
      </p:sp>
      <p:graphicFrame>
        <p:nvGraphicFramePr>
          <p:cNvPr id="1" name="Diagram1"/>
          <p:cNvGraphicFramePr/>
          <p:nvPr>
            <p:extLst>
              <p:ext uri="{D42A27DB-BD31-4B8C-83A1-F6EECF244321}">
                <p14:modId xmlns:p14="http://schemas.microsoft.com/office/powerpoint/2010/main" val="2789387239"/>
              </p:ext>
            </p:extLst>
          </p:nvPr>
        </p:nvGraphicFramePr>
        <p:xfrm>
          <a:off x="1514880" y="4055040"/>
          <a:ext cx="4349880" cy="2297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10" name="Straight Arrow Connector 16"/>
          <p:cNvCxnSpPr/>
          <p:nvPr/>
        </p:nvCxnSpPr>
        <p:spPr>
          <a:xfrm>
            <a:off x="6640920" y="5203800"/>
            <a:ext cx="1413360" cy="360"/>
          </a:xfrm>
          <a:prstGeom prst="straightConnector1">
            <a:avLst/>
          </a:prstGeom>
          <a:ln w="123825">
            <a:solidFill>
              <a:srgbClr val="5b9bd5"/>
            </a:solidFill>
            <a:tailEnd len="med" type="triangle" w="med"/>
          </a:ln>
        </p:spPr>
      </p:cxnSp>
      <p:pic>
        <p:nvPicPr>
          <p:cNvPr id="411" name="Graphic 18" descr="Customer review RTL"/>
          <p:cNvPicPr/>
          <p:nvPr/>
        </p:nvPicPr>
        <p:blipFill>
          <a:blip r:embed="rId7"/>
          <a:stretch/>
        </p:blipFill>
        <p:spPr>
          <a:xfrm>
            <a:off x="8613360" y="4690080"/>
            <a:ext cx="1158480" cy="1158480"/>
          </a:xfrm>
          <a:prstGeom prst="rect">
            <a:avLst/>
          </a:prstGeom>
          <a:ln w="0">
            <a:noFill/>
          </a:ln>
        </p:spPr>
      </p:pic>
      <p:sp>
        <p:nvSpPr>
          <p:cNvPr id="412" name="Title 1"/>
          <p:cNvSpPr/>
          <p:nvPr/>
        </p:nvSpPr>
        <p:spPr>
          <a:xfrm>
            <a:off x="838800" y="1290600"/>
            <a:ext cx="1767600" cy="35568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1" lang="en-US" sz="1400" spc="-1" strike="noStrike">
                <a:solidFill>
                  <a:schemeClr val="dk1"/>
                </a:solidFill>
                <a:latin typeface="Myriad Pro"/>
                <a:ea typeface="Myriad Pro"/>
              </a:rPr>
              <a:t>1. Inisiasi</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TAMPILAN APLIKASI</a:t>
            </a:r>
            <a:endParaRPr b="0" lang="en-US" sz="3200" spc="-1" strike="noStrike">
              <a:solidFill>
                <a:schemeClr val="dk1"/>
              </a:solidFill>
              <a:latin typeface="Calibri"/>
            </a:endParaRPr>
          </a:p>
        </p:txBody>
      </p:sp>
      <p:sp>
        <p:nvSpPr>
          <p:cNvPr id="414"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15" name="Title 1"/>
          <p:cNvSpPr/>
          <p:nvPr/>
        </p:nvSpPr>
        <p:spPr>
          <a:xfrm>
            <a:off x="8553960" y="5875560"/>
            <a:ext cx="1522440" cy="30312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DASHBOARD</a:t>
            </a:r>
            <a:endParaRPr b="0" lang="en-US" sz="1200" spc="-1" strike="noStrike">
              <a:solidFill>
                <a:srgbClr val="000000"/>
              </a:solidFill>
              <a:latin typeface="Arial"/>
            </a:endParaRPr>
          </a:p>
        </p:txBody>
      </p:sp>
      <p:sp>
        <p:nvSpPr>
          <p:cNvPr id="416" name="Title 1"/>
          <p:cNvSpPr/>
          <p:nvPr/>
        </p:nvSpPr>
        <p:spPr>
          <a:xfrm>
            <a:off x="3071880" y="4659120"/>
            <a:ext cx="845640" cy="30312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LOGIN</a:t>
            </a:r>
            <a:endParaRPr b="0" lang="en-US" sz="1200" spc="-1" strike="noStrike">
              <a:solidFill>
                <a:srgbClr val="000000"/>
              </a:solidFill>
              <a:latin typeface="Arial"/>
            </a:endParaRPr>
          </a:p>
        </p:txBody>
      </p:sp>
      <p:pic>
        <p:nvPicPr>
          <p:cNvPr id="417" name="Picture 6" descr=""/>
          <p:cNvPicPr/>
          <p:nvPr/>
        </p:nvPicPr>
        <p:blipFill>
          <a:blip r:embed="rId1"/>
          <a:stretch/>
        </p:blipFill>
        <p:spPr>
          <a:xfrm>
            <a:off x="1424160" y="1543320"/>
            <a:ext cx="3929040" cy="2686320"/>
          </a:xfrm>
          <a:prstGeom prst="rect">
            <a:avLst/>
          </a:prstGeom>
          <a:ln w="0">
            <a:noFill/>
          </a:ln>
        </p:spPr>
      </p:pic>
      <p:pic>
        <p:nvPicPr>
          <p:cNvPr id="418" name="Picture 11" descr=""/>
          <p:cNvPicPr/>
          <p:nvPr/>
        </p:nvPicPr>
        <p:blipFill>
          <a:blip r:embed="rId2"/>
          <a:stretch/>
        </p:blipFill>
        <p:spPr>
          <a:xfrm>
            <a:off x="6380280" y="184680"/>
            <a:ext cx="5527080" cy="2913120"/>
          </a:xfrm>
          <a:prstGeom prst="rect">
            <a:avLst/>
          </a:prstGeom>
          <a:ln w="0">
            <a:noFill/>
          </a:ln>
        </p:spPr>
      </p:pic>
      <p:pic>
        <p:nvPicPr>
          <p:cNvPr id="419" name="Picture 13" descr=""/>
          <p:cNvPicPr/>
          <p:nvPr/>
        </p:nvPicPr>
        <p:blipFill>
          <a:blip r:embed="rId3"/>
          <a:stretch/>
        </p:blipFill>
        <p:spPr>
          <a:xfrm>
            <a:off x="6358320" y="3183120"/>
            <a:ext cx="5585400" cy="24890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Biografi</a:t>
            </a:r>
            <a:endParaRPr b="0" lang="en-US" sz="3200" spc="-1" strike="noStrike">
              <a:solidFill>
                <a:schemeClr val="dk1"/>
              </a:solidFill>
              <a:latin typeface="Calibri"/>
            </a:endParaRPr>
          </a:p>
        </p:txBody>
      </p:sp>
      <p:sp>
        <p:nvSpPr>
          <p:cNvPr id="173"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174" name="PlaceHolder 3"/>
          <p:cNvSpPr>
            <a:spLocks noGrp="1"/>
          </p:cNvSpPr>
          <p:nvPr>
            <p:ph/>
          </p:nvPr>
        </p:nvSpPr>
        <p:spPr>
          <a:xfrm>
            <a:off x="4338720" y="1232640"/>
            <a:ext cx="536472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chemeClr val="dk1"/>
                </a:solidFill>
                <a:latin typeface="Myriad Pro"/>
                <a:ea typeface="Myriad Pro"/>
              </a:rPr>
              <a:t>WIRA YUDHA ADIPUTRA S.T ., MOS., CEH., CHFI</a:t>
            </a:r>
            <a:endParaRPr b="0" lang="en-US" sz="1600" spc="-1" strike="noStrike">
              <a:solidFill>
                <a:schemeClr val="dk1"/>
              </a:solidFill>
              <a:latin typeface="Calibri"/>
            </a:endParaRPr>
          </a:p>
        </p:txBody>
      </p:sp>
      <p:pic>
        <p:nvPicPr>
          <p:cNvPr id="175" name="Picture 8" descr="A person in a white shirt and red tie&#10;&#10;Description automatically generated"/>
          <p:cNvPicPr/>
          <p:nvPr/>
        </p:nvPicPr>
        <p:blipFill>
          <a:blip r:embed="rId1"/>
          <a:srcRect l="0" t="5520" r="0" b="21437"/>
          <a:stretch/>
        </p:blipFill>
        <p:spPr>
          <a:xfrm>
            <a:off x="1409040" y="1372320"/>
            <a:ext cx="2154960" cy="2360880"/>
          </a:xfrm>
          <a:prstGeom prst="rect">
            <a:avLst/>
          </a:prstGeom>
          <a:ln w="0">
            <a:noFill/>
          </a:ln>
        </p:spPr>
      </p:pic>
      <p:sp>
        <p:nvSpPr>
          <p:cNvPr id="176" name="Text Placeholder 6"/>
          <p:cNvSpPr/>
          <p:nvPr/>
        </p:nvSpPr>
        <p:spPr>
          <a:xfrm>
            <a:off x="4338720" y="1594440"/>
            <a:ext cx="5364720" cy="33156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spcBef>
                <a:spcPts val="1182"/>
              </a:spcBef>
              <a:tabLst>
                <a:tab algn="l" pos="0"/>
              </a:tabLst>
            </a:pPr>
            <a:endParaRPr b="0" lang="en-US" sz="2660" spc="-1" strike="noStrike">
              <a:solidFill>
                <a:srgbClr val="000000"/>
              </a:solidFill>
              <a:latin typeface="Arial"/>
            </a:endParaRPr>
          </a:p>
        </p:txBody>
      </p:sp>
      <p:sp>
        <p:nvSpPr>
          <p:cNvPr id="177" name="Text Placeholder 6"/>
          <p:cNvSpPr/>
          <p:nvPr/>
        </p:nvSpPr>
        <p:spPr>
          <a:xfrm>
            <a:off x="4338720" y="1827000"/>
            <a:ext cx="5364720" cy="188496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spcBef>
                <a:spcPts val="1182"/>
              </a:spcBef>
              <a:tabLst>
                <a:tab algn="l" pos="0"/>
              </a:tabLst>
            </a:pPr>
            <a:r>
              <a:rPr b="0" lang="en-US" sz="1600" spc="-1" strike="noStrike">
                <a:solidFill>
                  <a:schemeClr val="dk1"/>
                </a:solidFill>
                <a:latin typeface="Myriad Pro"/>
                <a:ea typeface="Myriad Pro"/>
              </a:rPr>
              <a:t>2010 – 2011 : PLN KIT LONTAR </a:t>
            </a:r>
            <a:endParaRPr b="0" lang="en-US" sz="1600" spc="-1" strike="noStrike">
              <a:solidFill>
                <a:srgbClr val="000000"/>
              </a:solidFill>
              <a:latin typeface="Arial"/>
            </a:endParaRPr>
          </a:p>
          <a:p>
            <a:pPr defTabSz="1080000">
              <a:lnSpc>
                <a:spcPct val="90000"/>
              </a:lnSpc>
              <a:spcBef>
                <a:spcPts val="1182"/>
              </a:spcBef>
              <a:tabLst>
                <a:tab algn="l" pos="0"/>
              </a:tabLst>
            </a:pPr>
            <a:r>
              <a:rPr b="0" lang="en-US" sz="1600" spc="-1" strike="noStrike">
                <a:solidFill>
                  <a:schemeClr val="dk1"/>
                </a:solidFill>
                <a:latin typeface="Myriad Pro"/>
                <a:ea typeface="Myriad Pro"/>
              </a:rPr>
              <a:t>2011 – 2015 : PLN UPJB</a:t>
            </a:r>
            <a:endParaRPr b="0" lang="en-US" sz="1600" spc="-1" strike="noStrike">
              <a:solidFill>
                <a:srgbClr val="000000"/>
              </a:solidFill>
              <a:latin typeface="Arial"/>
            </a:endParaRPr>
          </a:p>
          <a:p>
            <a:pPr defTabSz="1080000">
              <a:lnSpc>
                <a:spcPct val="90000"/>
              </a:lnSpc>
              <a:spcBef>
                <a:spcPts val="1182"/>
              </a:spcBef>
              <a:tabLst>
                <a:tab algn="l" pos="0"/>
              </a:tabLst>
            </a:pPr>
            <a:r>
              <a:rPr b="0" lang="en-US" sz="1600" spc="-1" strike="noStrike">
                <a:solidFill>
                  <a:schemeClr val="dk1"/>
                </a:solidFill>
                <a:latin typeface="Myriad Pro"/>
                <a:ea typeface="Myriad Pro"/>
              </a:rPr>
              <a:t>2015 – 2016 : PLN UIP 16 </a:t>
            </a:r>
            <a:endParaRPr b="0" lang="en-US" sz="1600" spc="-1" strike="noStrike">
              <a:solidFill>
                <a:srgbClr val="000000"/>
              </a:solidFill>
              <a:latin typeface="Arial"/>
            </a:endParaRPr>
          </a:p>
          <a:p>
            <a:pPr defTabSz="1080000">
              <a:lnSpc>
                <a:spcPct val="90000"/>
              </a:lnSpc>
              <a:spcBef>
                <a:spcPts val="1182"/>
              </a:spcBef>
              <a:tabLst>
                <a:tab algn="l" pos="0"/>
              </a:tabLst>
            </a:pPr>
            <a:r>
              <a:rPr b="0" lang="en-US" sz="1600" spc="-1" strike="noStrike">
                <a:solidFill>
                  <a:schemeClr val="dk1"/>
                </a:solidFill>
                <a:latin typeface="Myriad Pro"/>
                <a:ea typeface="Myriad Pro"/>
              </a:rPr>
              <a:t>2016 – 2018 : PLN UIP JBT II </a:t>
            </a:r>
            <a:endParaRPr b="0" lang="en-US" sz="1600" spc="-1" strike="noStrike">
              <a:solidFill>
                <a:srgbClr val="000000"/>
              </a:solidFill>
              <a:latin typeface="Arial"/>
            </a:endParaRPr>
          </a:p>
          <a:p>
            <a:pPr defTabSz="1080000">
              <a:lnSpc>
                <a:spcPct val="90000"/>
              </a:lnSpc>
              <a:spcBef>
                <a:spcPts val="1182"/>
              </a:spcBef>
              <a:tabLst>
                <a:tab algn="l" pos="0"/>
              </a:tabLst>
            </a:pPr>
            <a:r>
              <a:rPr b="0" lang="en-US" sz="1600" spc="-1" strike="noStrike">
                <a:solidFill>
                  <a:schemeClr val="dk1"/>
                </a:solidFill>
                <a:latin typeface="Myriad Pro"/>
                <a:ea typeface="Myriad Pro"/>
              </a:rPr>
              <a:t>2018 – Sekarang : PLN Kantor Pusat ( DIV STI Ops DIY) </a:t>
            </a:r>
            <a:endParaRPr b="0" lang="en-US" sz="1600" spc="-1" strike="noStrike">
              <a:solidFill>
                <a:srgbClr val="000000"/>
              </a:solidFill>
              <a:latin typeface="Arial"/>
            </a:endParaRPr>
          </a:p>
        </p:txBody>
      </p:sp>
      <p:sp>
        <p:nvSpPr>
          <p:cNvPr id="178" name="Text Placeholder 6"/>
          <p:cNvSpPr/>
          <p:nvPr/>
        </p:nvSpPr>
        <p:spPr>
          <a:xfrm>
            <a:off x="881640" y="4226040"/>
            <a:ext cx="9027000" cy="188496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spcBef>
                <a:spcPts val="1182"/>
              </a:spcBef>
              <a:tabLst>
                <a:tab algn="l" pos="0"/>
              </a:tabLst>
            </a:pPr>
            <a:r>
              <a:rPr b="0" lang="en-US" sz="1600" spc="-1" strike="noStrike">
                <a:solidFill>
                  <a:schemeClr val="dk1"/>
                </a:solidFill>
                <a:latin typeface="Myriad Pro"/>
                <a:ea typeface="Myriad Pro"/>
              </a:rPr>
              <a:t>Resume Job Desk : </a:t>
            </a:r>
            <a:br>
              <a:rPr sz="1600"/>
            </a:br>
            <a:r>
              <a:rPr b="0" lang="en-US" sz="1600" spc="-1" strike="noStrike">
                <a:solidFill>
                  <a:schemeClr val="dk1"/>
                </a:solidFill>
                <a:latin typeface="Myriad Pro"/>
                <a:ea typeface="Myriad Pro"/>
              </a:rPr>
              <a:t>1. Pengembangan Jaringan WAN dan LAN Proyek Percepatan 10000 MW </a:t>
            </a:r>
            <a:endParaRPr b="0" lang="en-US" sz="1600" spc="-1" strike="noStrike">
              <a:solidFill>
                <a:srgbClr val="000000"/>
              </a:solidFill>
              <a:latin typeface="Arial"/>
            </a:endParaRPr>
          </a:p>
          <a:p>
            <a:pPr defTabSz="1080000">
              <a:lnSpc>
                <a:spcPct val="90000"/>
              </a:lnSpc>
              <a:spcBef>
                <a:spcPts val="1182"/>
              </a:spcBef>
              <a:tabLst>
                <a:tab algn="l" pos="0"/>
              </a:tabLst>
            </a:pPr>
            <a:r>
              <a:rPr b="0" lang="en-US" sz="1600" spc="-1" strike="noStrike">
                <a:solidFill>
                  <a:schemeClr val="dk1"/>
                </a:solidFill>
                <a:latin typeface="Myriad Pro"/>
                <a:ea typeface="Myriad Pro"/>
              </a:rPr>
              <a:t>2. Pengembangan Jaringan WAN dan LAN Pembangkit Operasi DI Jawa </a:t>
            </a:r>
            <a:endParaRPr b="0" lang="en-US" sz="1600" spc="-1" strike="noStrike">
              <a:solidFill>
                <a:srgbClr val="000000"/>
              </a:solidFill>
              <a:latin typeface="Arial"/>
            </a:endParaRPr>
          </a:p>
          <a:p>
            <a:pPr defTabSz="1080000">
              <a:lnSpc>
                <a:spcPct val="90000"/>
              </a:lnSpc>
              <a:spcBef>
                <a:spcPts val="1182"/>
              </a:spcBef>
              <a:tabLst>
                <a:tab algn="l" pos="0"/>
              </a:tabLst>
            </a:pPr>
            <a:r>
              <a:rPr b="0" lang="en-US" sz="1600" spc="-1" strike="noStrike">
                <a:solidFill>
                  <a:schemeClr val="dk1"/>
                </a:solidFill>
                <a:latin typeface="Myriad Pro"/>
                <a:ea typeface="Myriad Pro"/>
              </a:rPr>
              <a:t>3. Pengembangan Aplikasi : SMART GPS, IPRO, dan E-Pay </a:t>
            </a:r>
            <a:endParaRPr b="0" lang="en-US" sz="1600" spc="-1" strike="noStrike">
              <a:solidFill>
                <a:srgbClr val="000000"/>
              </a:solidFill>
              <a:latin typeface="Arial"/>
            </a:endParaRPr>
          </a:p>
          <a:p>
            <a:pPr defTabSz="1080000">
              <a:lnSpc>
                <a:spcPct val="90000"/>
              </a:lnSpc>
              <a:spcBef>
                <a:spcPts val="1182"/>
              </a:spcBef>
              <a:tabLst>
                <a:tab algn="l" pos="0"/>
              </a:tabLst>
            </a:pPr>
            <a:r>
              <a:rPr b="0" lang="en-ID" sz="1600" spc="-1" strike="noStrike">
                <a:solidFill>
                  <a:schemeClr val="dk1"/>
                </a:solidFill>
                <a:latin typeface="Myriad Pro"/>
                <a:ea typeface="Myriad Pro"/>
              </a:rPr>
              <a:t>4. Red TIM Pentester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Master</a:t>
            </a:r>
            <a:endParaRPr b="0" lang="en-US" sz="3200" spc="-1" strike="noStrike">
              <a:solidFill>
                <a:schemeClr val="dk1"/>
              </a:solidFill>
              <a:latin typeface="Calibri"/>
            </a:endParaRPr>
          </a:p>
        </p:txBody>
      </p:sp>
      <p:sp>
        <p:nvSpPr>
          <p:cNvPr id="421"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22" name="Title 1"/>
          <p:cNvSpPr/>
          <p:nvPr/>
        </p:nvSpPr>
        <p:spPr>
          <a:xfrm>
            <a:off x="3044880" y="5366160"/>
            <a:ext cx="18594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Vendor</a:t>
            </a:r>
            <a:endParaRPr b="0" lang="en-US" sz="1200" spc="-1" strike="noStrike">
              <a:solidFill>
                <a:srgbClr val="000000"/>
              </a:solidFill>
              <a:latin typeface="Arial"/>
            </a:endParaRPr>
          </a:p>
        </p:txBody>
      </p:sp>
      <p:sp>
        <p:nvSpPr>
          <p:cNvPr id="423" name="Title 1"/>
          <p:cNvSpPr/>
          <p:nvPr/>
        </p:nvSpPr>
        <p:spPr>
          <a:xfrm>
            <a:off x="9069840" y="5366160"/>
            <a:ext cx="16686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User</a:t>
            </a:r>
            <a:endParaRPr b="0" lang="en-US" sz="1200" spc="-1" strike="noStrike">
              <a:solidFill>
                <a:srgbClr val="000000"/>
              </a:solidFill>
              <a:latin typeface="Arial"/>
            </a:endParaRPr>
          </a:p>
        </p:txBody>
      </p:sp>
      <p:pic>
        <p:nvPicPr>
          <p:cNvPr id="424" name="Picture 4" descr=""/>
          <p:cNvPicPr/>
          <p:nvPr/>
        </p:nvPicPr>
        <p:blipFill>
          <a:blip r:embed="rId1"/>
          <a:stretch/>
        </p:blipFill>
        <p:spPr>
          <a:xfrm>
            <a:off x="781200" y="1338840"/>
            <a:ext cx="5870520" cy="3805920"/>
          </a:xfrm>
          <a:prstGeom prst="rect">
            <a:avLst/>
          </a:prstGeom>
          <a:ln w="0">
            <a:noFill/>
          </a:ln>
        </p:spPr>
      </p:pic>
      <p:pic>
        <p:nvPicPr>
          <p:cNvPr id="425" name="Picture 9" descr=""/>
          <p:cNvPicPr/>
          <p:nvPr/>
        </p:nvPicPr>
        <p:blipFill>
          <a:blip r:embed="rId2"/>
          <a:stretch/>
        </p:blipFill>
        <p:spPr>
          <a:xfrm>
            <a:off x="6761520" y="1338840"/>
            <a:ext cx="5272920" cy="38059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Master</a:t>
            </a:r>
            <a:endParaRPr b="0" lang="en-US" sz="3200" spc="-1" strike="noStrike">
              <a:solidFill>
                <a:schemeClr val="dk1"/>
              </a:solidFill>
              <a:latin typeface="Calibri"/>
            </a:endParaRPr>
          </a:p>
        </p:txBody>
      </p:sp>
      <p:sp>
        <p:nvSpPr>
          <p:cNvPr id="427"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28" name="Title 1"/>
          <p:cNvSpPr/>
          <p:nvPr/>
        </p:nvSpPr>
        <p:spPr>
          <a:xfrm>
            <a:off x="5608440" y="536940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DAFTAR</a:t>
            </a:r>
            <a:r>
              <a:rPr b="1" lang="id-ID" sz="1200" spc="-1" strike="noStrike">
                <a:solidFill>
                  <a:schemeClr val="dk1"/>
                </a:solidFill>
                <a:latin typeface="Myriad Pro"/>
                <a:ea typeface="Myriad Pro"/>
              </a:rPr>
              <a:t> KONTRAK </a:t>
            </a:r>
            <a:endParaRPr b="0" lang="en-US" sz="1200" spc="-1" strike="noStrike">
              <a:solidFill>
                <a:srgbClr val="000000"/>
              </a:solidFill>
              <a:latin typeface="Arial"/>
            </a:endParaRPr>
          </a:p>
        </p:txBody>
      </p:sp>
      <p:pic>
        <p:nvPicPr>
          <p:cNvPr id="429" name="Picture 5" descr=""/>
          <p:cNvPicPr/>
          <p:nvPr/>
        </p:nvPicPr>
        <p:blipFill>
          <a:blip r:embed="rId1"/>
          <a:stretch/>
        </p:blipFill>
        <p:spPr>
          <a:xfrm>
            <a:off x="2340360" y="1387440"/>
            <a:ext cx="8353080" cy="377172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Master</a:t>
            </a:r>
            <a:endParaRPr b="0" lang="en-US" sz="3200" spc="-1" strike="noStrike">
              <a:solidFill>
                <a:schemeClr val="dk1"/>
              </a:solidFill>
              <a:latin typeface="Calibri"/>
            </a:endParaRPr>
          </a:p>
        </p:txBody>
      </p:sp>
      <p:sp>
        <p:nvSpPr>
          <p:cNvPr id="431"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32" name="Title 1"/>
          <p:cNvSpPr/>
          <p:nvPr/>
        </p:nvSpPr>
        <p:spPr>
          <a:xfrm>
            <a:off x="3044880" y="5366160"/>
            <a:ext cx="133488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Contract </a:t>
            </a:r>
            <a:endParaRPr b="0" lang="en-US" sz="1200" spc="-1" strike="noStrike">
              <a:solidFill>
                <a:srgbClr val="000000"/>
              </a:solidFill>
              <a:latin typeface="Arial"/>
            </a:endParaRPr>
          </a:p>
        </p:txBody>
      </p:sp>
      <p:pic>
        <p:nvPicPr>
          <p:cNvPr id="433" name="Picture 4" descr=""/>
          <p:cNvPicPr/>
          <p:nvPr/>
        </p:nvPicPr>
        <p:blipFill>
          <a:blip r:embed="rId1"/>
          <a:stretch/>
        </p:blipFill>
        <p:spPr>
          <a:xfrm>
            <a:off x="861840" y="1468440"/>
            <a:ext cx="6231240" cy="3694320"/>
          </a:xfrm>
          <a:prstGeom prst="rect">
            <a:avLst/>
          </a:prstGeom>
          <a:ln w="0">
            <a:noFill/>
          </a:ln>
        </p:spPr>
      </p:pic>
      <p:pic>
        <p:nvPicPr>
          <p:cNvPr id="434" name="Picture 8" descr=""/>
          <p:cNvPicPr/>
          <p:nvPr/>
        </p:nvPicPr>
        <p:blipFill>
          <a:blip r:embed="rId2"/>
          <a:stretch/>
        </p:blipFill>
        <p:spPr>
          <a:xfrm>
            <a:off x="7351920" y="1468440"/>
            <a:ext cx="3723840" cy="1773000"/>
          </a:xfrm>
          <a:prstGeom prst="rect">
            <a:avLst/>
          </a:prstGeom>
          <a:ln w="0">
            <a:noFill/>
          </a:ln>
        </p:spPr>
      </p:pic>
      <p:pic>
        <p:nvPicPr>
          <p:cNvPr id="435" name="Picture 10" descr=""/>
          <p:cNvPicPr/>
          <p:nvPr/>
        </p:nvPicPr>
        <p:blipFill>
          <a:blip r:embed="rId3"/>
          <a:stretch/>
        </p:blipFill>
        <p:spPr>
          <a:xfrm>
            <a:off x="7356600" y="3628440"/>
            <a:ext cx="3580920" cy="2079000"/>
          </a:xfrm>
          <a:prstGeom prst="rect">
            <a:avLst/>
          </a:prstGeom>
          <a:ln w="0">
            <a:noFill/>
          </a:ln>
        </p:spPr>
      </p:pic>
      <p:sp>
        <p:nvSpPr>
          <p:cNvPr id="436" name="Title 1"/>
          <p:cNvSpPr/>
          <p:nvPr/>
        </p:nvSpPr>
        <p:spPr>
          <a:xfrm>
            <a:off x="8546400" y="3347280"/>
            <a:ext cx="133488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Edit Contract</a:t>
            </a:r>
            <a:endParaRPr b="0" lang="en-US" sz="1200" spc="-1" strike="noStrike">
              <a:solidFill>
                <a:srgbClr val="000000"/>
              </a:solidFill>
              <a:latin typeface="Arial"/>
            </a:endParaRPr>
          </a:p>
        </p:txBody>
      </p:sp>
      <p:sp>
        <p:nvSpPr>
          <p:cNvPr id="437" name="Title 1"/>
          <p:cNvSpPr/>
          <p:nvPr/>
        </p:nvSpPr>
        <p:spPr>
          <a:xfrm>
            <a:off x="8805240" y="5841360"/>
            <a:ext cx="133488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Edit PIC </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Inisiasi kontrak </a:t>
            </a:r>
            <a:endParaRPr b="0" lang="en-US" sz="3200" spc="-1" strike="noStrike">
              <a:solidFill>
                <a:schemeClr val="dk1"/>
              </a:solidFill>
              <a:latin typeface="Calibri"/>
            </a:endParaRPr>
          </a:p>
        </p:txBody>
      </p:sp>
      <p:sp>
        <p:nvSpPr>
          <p:cNvPr id="439"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40" name="Title 1"/>
          <p:cNvSpPr/>
          <p:nvPr/>
        </p:nvSpPr>
        <p:spPr>
          <a:xfrm>
            <a:off x="2914560" y="542268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id-ID" sz="1200" spc="-1" strike="noStrike">
                <a:solidFill>
                  <a:schemeClr val="dk1"/>
                </a:solidFill>
                <a:latin typeface="Myriad Pro"/>
                <a:ea typeface="Myriad Pro"/>
              </a:rPr>
              <a:t>INISIASI KONTRAK </a:t>
            </a:r>
            <a:endParaRPr b="0" lang="en-US" sz="1200" spc="-1" strike="noStrike">
              <a:solidFill>
                <a:srgbClr val="000000"/>
              </a:solidFill>
              <a:latin typeface="Arial"/>
            </a:endParaRPr>
          </a:p>
        </p:txBody>
      </p:sp>
      <p:pic>
        <p:nvPicPr>
          <p:cNvPr id="441" name="Picture 4" descr=""/>
          <p:cNvPicPr/>
          <p:nvPr/>
        </p:nvPicPr>
        <p:blipFill>
          <a:blip r:embed="rId1"/>
          <a:stretch/>
        </p:blipFill>
        <p:spPr>
          <a:xfrm>
            <a:off x="951480" y="1291320"/>
            <a:ext cx="6003720" cy="3986640"/>
          </a:xfrm>
          <a:prstGeom prst="rect">
            <a:avLst/>
          </a:prstGeom>
          <a:ln w="0">
            <a:noFill/>
          </a:ln>
        </p:spPr>
      </p:pic>
      <p:pic>
        <p:nvPicPr>
          <p:cNvPr id="442" name="Picture 7" descr=""/>
          <p:cNvPicPr/>
          <p:nvPr/>
        </p:nvPicPr>
        <p:blipFill>
          <a:blip r:embed="rId2"/>
          <a:stretch/>
        </p:blipFill>
        <p:spPr>
          <a:xfrm>
            <a:off x="7075080" y="1384200"/>
            <a:ext cx="4805280" cy="9799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44" name="Title 1"/>
          <p:cNvSpPr/>
          <p:nvPr/>
        </p:nvSpPr>
        <p:spPr>
          <a:xfrm>
            <a:off x="5187240" y="545076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id-ID" sz="1200" spc="-1" strike="noStrike">
                <a:solidFill>
                  <a:schemeClr val="dk1"/>
                </a:solidFill>
                <a:latin typeface="Myriad Pro"/>
                <a:ea typeface="Myriad Pro"/>
              </a:rPr>
              <a:t>INISIASI </a:t>
            </a:r>
            <a:r>
              <a:rPr b="1" lang="en-US" sz="1200" spc="-1" strike="noStrike">
                <a:solidFill>
                  <a:schemeClr val="dk1"/>
                </a:solidFill>
                <a:latin typeface="Myriad Pro"/>
                <a:ea typeface="Myriad Pro"/>
              </a:rPr>
              <a:t>Drawing List</a:t>
            </a:r>
            <a:r>
              <a:rPr b="1" lang="id-ID" sz="1200" spc="-1" strike="noStrike">
                <a:solidFill>
                  <a:schemeClr val="dk1"/>
                </a:solidFill>
                <a:latin typeface="Myriad Pro"/>
                <a:ea typeface="Myriad Pro"/>
              </a:rPr>
              <a:t> </a:t>
            </a:r>
            <a:endParaRPr b="0" lang="en-US" sz="1200" spc="-1" strike="noStrike">
              <a:solidFill>
                <a:srgbClr val="000000"/>
              </a:solidFill>
              <a:latin typeface="Arial"/>
            </a:endParaRPr>
          </a:p>
        </p:txBody>
      </p:sp>
      <p:pic>
        <p:nvPicPr>
          <p:cNvPr id="445" name="Picture 5" descr=""/>
          <p:cNvPicPr/>
          <p:nvPr/>
        </p:nvPicPr>
        <p:blipFill>
          <a:blip r:embed="rId1"/>
          <a:stretch/>
        </p:blipFill>
        <p:spPr>
          <a:xfrm>
            <a:off x="2419200" y="1459080"/>
            <a:ext cx="7353720" cy="3939480"/>
          </a:xfrm>
          <a:prstGeom prst="rect">
            <a:avLst/>
          </a:prstGeom>
          <a:ln w="0">
            <a:noFill/>
          </a:ln>
        </p:spPr>
      </p:pic>
      <p:sp>
        <p:nvSpPr>
          <p:cNvPr id="446" name="Title 1"/>
          <p:cNvSpPr/>
          <p:nvPr/>
        </p:nvSpPr>
        <p:spPr>
          <a:xfrm>
            <a:off x="790200" y="546840"/>
            <a:ext cx="8534160" cy="57960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1" lang="en-US" sz="3200" spc="-1" strike="noStrike">
                <a:solidFill>
                  <a:schemeClr val="dk1"/>
                </a:solidFill>
                <a:latin typeface="Myriad Pro"/>
                <a:ea typeface="Myriad Pro"/>
              </a:rPr>
              <a:t>Inisiasi Drawing List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Contract -&gt; Drawing List</a:t>
            </a:r>
            <a:endParaRPr b="0" lang="en-US" sz="3200" spc="-1" strike="noStrike">
              <a:solidFill>
                <a:schemeClr val="dk1"/>
              </a:solidFill>
              <a:latin typeface="Calibri"/>
            </a:endParaRPr>
          </a:p>
        </p:txBody>
      </p:sp>
      <p:sp>
        <p:nvSpPr>
          <p:cNvPr id="448"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49" name="Title 1"/>
          <p:cNvSpPr/>
          <p:nvPr/>
        </p:nvSpPr>
        <p:spPr>
          <a:xfrm>
            <a:off x="3044880" y="5366160"/>
            <a:ext cx="18594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List Drawing Contract</a:t>
            </a:r>
            <a:endParaRPr b="0" lang="en-US" sz="1200" spc="-1" strike="noStrike">
              <a:solidFill>
                <a:srgbClr val="000000"/>
              </a:solidFill>
              <a:latin typeface="Arial"/>
            </a:endParaRPr>
          </a:p>
        </p:txBody>
      </p:sp>
      <p:sp>
        <p:nvSpPr>
          <p:cNvPr id="450" name="Title 1"/>
          <p:cNvSpPr/>
          <p:nvPr/>
        </p:nvSpPr>
        <p:spPr>
          <a:xfrm>
            <a:off x="8949600" y="4465080"/>
            <a:ext cx="16686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Add Drawing List</a:t>
            </a:r>
            <a:endParaRPr b="0" lang="en-US" sz="1200" spc="-1" strike="noStrike">
              <a:solidFill>
                <a:srgbClr val="000000"/>
              </a:solidFill>
              <a:latin typeface="Arial"/>
            </a:endParaRPr>
          </a:p>
        </p:txBody>
      </p:sp>
      <p:pic>
        <p:nvPicPr>
          <p:cNvPr id="451" name="Picture 5" descr=""/>
          <p:cNvPicPr/>
          <p:nvPr/>
        </p:nvPicPr>
        <p:blipFill>
          <a:blip r:embed="rId1"/>
          <a:stretch/>
        </p:blipFill>
        <p:spPr>
          <a:xfrm>
            <a:off x="858960" y="1195920"/>
            <a:ext cx="6212880" cy="4006440"/>
          </a:xfrm>
          <a:prstGeom prst="rect">
            <a:avLst/>
          </a:prstGeom>
          <a:ln w="0">
            <a:noFill/>
          </a:ln>
        </p:spPr>
      </p:pic>
      <p:pic>
        <p:nvPicPr>
          <p:cNvPr id="452" name="Picture 13" descr=""/>
          <p:cNvPicPr/>
          <p:nvPr/>
        </p:nvPicPr>
        <p:blipFill>
          <a:blip r:embed="rId2"/>
          <a:stretch/>
        </p:blipFill>
        <p:spPr>
          <a:xfrm>
            <a:off x="7547760" y="1195920"/>
            <a:ext cx="3939840" cy="29322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Inisiasi Drawing List</a:t>
            </a:r>
            <a:endParaRPr b="0" lang="en-US" sz="3200" spc="-1" strike="noStrike">
              <a:solidFill>
                <a:schemeClr val="dk1"/>
              </a:solidFill>
              <a:latin typeface="Calibri"/>
            </a:endParaRPr>
          </a:p>
        </p:txBody>
      </p:sp>
      <p:sp>
        <p:nvSpPr>
          <p:cNvPr id="454"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55" name="Title 1"/>
          <p:cNvSpPr/>
          <p:nvPr/>
        </p:nvSpPr>
        <p:spPr>
          <a:xfrm>
            <a:off x="5187240" y="545220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Drawing List</a:t>
            </a:r>
            <a:endParaRPr b="0" lang="en-US" sz="1200" spc="-1" strike="noStrike">
              <a:solidFill>
                <a:srgbClr val="000000"/>
              </a:solidFill>
              <a:latin typeface="Arial"/>
            </a:endParaRPr>
          </a:p>
        </p:txBody>
      </p:sp>
      <p:pic>
        <p:nvPicPr>
          <p:cNvPr id="456" name="Picture 5" descr=""/>
          <p:cNvPicPr/>
          <p:nvPr/>
        </p:nvPicPr>
        <p:blipFill>
          <a:blip r:embed="rId1"/>
          <a:stretch/>
        </p:blipFill>
        <p:spPr>
          <a:xfrm>
            <a:off x="2381040" y="1420920"/>
            <a:ext cx="7429680" cy="401580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Master</a:t>
            </a:r>
            <a:endParaRPr b="0" lang="en-US" sz="3200" spc="-1" strike="noStrike">
              <a:solidFill>
                <a:schemeClr val="dk1"/>
              </a:solidFill>
              <a:latin typeface="Calibri"/>
            </a:endParaRPr>
          </a:p>
        </p:txBody>
      </p:sp>
      <p:sp>
        <p:nvSpPr>
          <p:cNvPr id="458"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59" name="Title 1"/>
          <p:cNvSpPr/>
          <p:nvPr/>
        </p:nvSpPr>
        <p:spPr>
          <a:xfrm>
            <a:off x="2730600" y="4848480"/>
            <a:ext cx="18594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Contract type</a:t>
            </a:r>
            <a:endParaRPr b="0" lang="en-US" sz="1200" spc="-1" strike="noStrike">
              <a:solidFill>
                <a:srgbClr val="000000"/>
              </a:solidFill>
              <a:latin typeface="Arial"/>
            </a:endParaRPr>
          </a:p>
        </p:txBody>
      </p:sp>
      <p:sp>
        <p:nvSpPr>
          <p:cNvPr id="460" name="Title 1"/>
          <p:cNvSpPr/>
          <p:nvPr/>
        </p:nvSpPr>
        <p:spPr>
          <a:xfrm>
            <a:off x="9069840" y="4996440"/>
            <a:ext cx="16686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Drawing List</a:t>
            </a:r>
            <a:endParaRPr b="0" lang="en-US" sz="1200" spc="-1" strike="noStrike">
              <a:solidFill>
                <a:srgbClr val="000000"/>
              </a:solidFill>
              <a:latin typeface="Arial"/>
            </a:endParaRPr>
          </a:p>
        </p:txBody>
      </p:sp>
      <p:pic>
        <p:nvPicPr>
          <p:cNvPr id="461" name="Picture 5" descr=""/>
          <p:cNvPicPr/>
          <p:nvPr/>
        </p:nvPicPr>
        <p:blipFill>
          <a:blip r:embed="rId1"/>
          <a:stretch/>
        </p:blipFill>
        <p:spPr>
          <a:xfrm>
            <a:off x="433440" y="1338840"/>
            <a:ext cx="5662080" cy="3436200"/>
          </a:xfrm>
          <a:prstGeom prst="rect">
            <a:avLst/>
          </a:prstGeom>
          <a:ln w="0">
            <a:noFill/>
          </a:ln>
        </p:spPr>
      </p:pic>
      <p:pic>
        <p:nvPicPr>
          <p:cNvPr id="462" name="Picture 8" descr=""/>
          <p:cNvPicPr/>
          <p:nvPr/>
        </p:nvPicPr>
        <p:blipFill>
          <a:blip r:embed="rId2"/>
          <a:stretch/>
        </p:blipFill>
        <p:spPr>
          <a:xfrm>
            <a:off x="6319800" y="1338840"/>
            <a:ext cx="5499360" cy="343620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64"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65" name="Graphic 6" descr="Questions RTL"/>
          <p:cNvPicPr/>
          <p:nvPr/>
        </p:nvPicPr>
        <p:blipFill>
          <a:blip r:embed="rId1"/>
          <a:stretch/>
        </p:blipFill>
        <p:spPr>
          <a:xfrm>
            <a:off x="300240" y="378720"/>
            <a:ext cx="634680" cy="634680"/>
          </a:xfrm>
          <a:prstGeom prst="rect">
            <a:avLst/>
          </a:prstGeom>
          <a:ln w="0">
            <a:noFill/>
          </a:ln>
        </p:spPr>
      </p:pic>
      <p:sp>
        <p:nvSpPr>
          <p:cNvPr id="466" name="TextBox 7"/>
          <p:cNvSpPr/>
          <p:nvPr/>
        </p:nvSpPr>
        <p:spPr>
          <a:xfrm>
            <a:off x="494640" y="1331280"/>
            <a:ext cx="8648640" cy="1157040"/>
          </a:xfrm>
          <a:prstGeom prst="rect">
            <a:avLst/>
          </a:prstGeom>
          <a:noFill/>
          <a:ln w="0">
            <a:noFill/>
          </a:ln>
        </p:spPr>
        <p:style>
          <a:lnRef idx="0"/>
          <a:fillRef idx="0"/>
          <a:effectRef idx="0"/>
          <a:fontRef idx="minor"/>
        </p:style>
        <p:txBody>
          <a:bodyPr wrap="none" lIns="90000" rIns="90000" tIns="45000" bIns="45000" anchor="t">
            <a:spAutoFit/>
          </a:bodyPr>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Login ke aplikasi </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Menyetujui kesepakatan aplikasi</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Menyiapkan surat pengantar </a:t>
            </a:r>
            <a:endParaRPr b="0" lang="en-US" sz="1400" spc="-1" strike="noStrike">
              <a:solidFill>
                <a:srgbClr val="000000"/>
              </a:solidFill>
              <a:latin typeface="Arial"/>
            </a:endParaRPr>
          </a:p>
          <a:p>
            <a:pPr marL="571680" indent="-571680" defTabSz="914400">
              <a:lnSpc>
                <a:spcPct val="100000"/>
              </a:lnSpc>
              <a:buClr>
                <a:srgbClr val="000000"/>
              </a:buClr>
              <a:buFont typeface="Arial"/>
              <a:buChar char="•"/>
            </a:pPr>
            <a:r>
              <a:rPr b="0" lang="en-US" sz="1400" spc="-1" strike="noStrike">
                <a:solidFill>
                  <a:schemeClr val="dk1"/>
                </a:solidFill>
                <a:latin typeface="Myriad Pro"/>
                <a:ea typeface="Myriad Pro"/>
              </a:rPr>
              <a:t>Mengajukan Design dan drawing approval sesuai list drawing yang sudah ditentukan oleh PLN</a:t>
            </a:r>
            <a:endParaRPr b="0" lang="en-US" sz="1400" spc="-1" strike="noStrike">
              <a:solidFill>
                <a:srgbClr val="000000"/>
              </a:solidFill>
              <a:latin typeface="Arial"/>
            </a:endParaRPr>
          </a:p>
          <a:p>
            <a:pPr defTabSz="914400">
              <a:lnSpc>
                <a:spcPct val="100000"/>
              </a:lnSpc>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68"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69" name="Graphic 6" descr="Questions RTL"/>
          <p:cNvPicPr/>
          <p:nvPr/>
        </p:nvPicPr>
        <p:blipFill>
          <a:blip r:embed="rId1"/>
          <a:stretch/>
        </p:blipFill>
        <p:spPr>
          <a:xfrm>
            <a:off x="300240" y="378720"/>
            <a:ext cx="634680" cy="634680"/>
          </a:xfrm>
          <a:prstGeom prst="rect">
            <a:avLst/>
          </a:prstGeom>
          <a:ln w="0">
            <a:noFill/>
          </a:ln>
        </p:spPr>
      </p:pic>
      <p:pic>
        <p:nvPicPr>
          <p:cNvPr id="470" name="Picture 5" descr=""/>
          <p:cNvPicPr/>
          <p:nvPr/>
        </p:nvPicPr>
        <p:blipFill>
          <a:blip r:embed="rId2"/>
          <a:srcRect l="0" t="0" r="0" b="8742"/>
          <a:stretch/>
        </p:blipFill>
        <p:spPr>
          <a:xfrm>
            <a:off x="1272240" y="1561680"/>
            <a:ext cx="9050400" cy="3961440"/>
          </a:xfrm>
          <a:prstGeom prst="rect">
            <a:avLst/>
          </a:prstGeom>
          <a:ln w="0">
            <a:noFill/>
          </a:ln>
        </p:spPr>
      </p:pic>
      <p:sp>
        <p:nvSpPr>
          <p:cNvPr id="471" name="Title 1"/>
          <p:cNvSpPr/>
          <p:nvPr/>
        </p:nvSpPr>
        <p:spPr>
          <a:xfrm>
            <a:off x="5187240" y="574020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Syarat Dan Ketentuan</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2800" spc="-1" strike="noStrike">
                <a:solidFill>
                  <a:schemeClr val="dk1"/>
                </a:solidFill>
                <a:latin typeface="Myriad Pro"/>
                <a:ea typeface="Myriad Pro"/>
              </a:rPr>
              <a:t>Agenda Sharing Aplikasi IPRO</a:t>
            </a:r>
            <a:endParaRPr b="0" lang="en-US" sz="2800" spc="-1" strike="noStrike">
              <a:solidFill>
                <a:schemeClr val="dk1"/>
              </a:solidFill>
              <a:latin typeface="Calibri"/>
            </a:endParaRPr>
          </a:p>
        </p:txBody>
      </p:sp>
      <p:sp>
        <p:nvSpPr>
          <p:cNvPr id="180"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181" name="PlaceHolder 3"/>
          <p:cNvSpPr>
            <a:spLocks noGrp="1"/>
          </p:cNvSpPr>
          <p:nvPr>
            <p:ph/>
          </p:nvPr>
        </p:nvSpPr>
        <p:spPr>
          <a:xfrm>
            <a:off x="781200" y="1447920"/>
            <a:ext cx="10191240" cy="4497480"/>
          </a:xfrm>
          <a:prstGeom prst="rect">
            <a:avLst/>
          </a:prstGeom>
          <a:noFill/>
          <a:ln w="0">
            <a:noFill/>
          </a:ln>
        </p:spPr>
        <p:txBody>
          <a:bodyPr lIns="90000" rIns="90000" tIns="45000" bIns="45000" anchor="t">
            <a:noAutofit/>
          </a:bodyPr>
          <a:p>
            <a:pPr marL="514440" indent="-514440" defTabSz="1080000">
              <a:lnSpc>
                <a:spcPct val="90000"/>
              </a:lnSpc>
              <a:spcBef>
                <a:spcPts val="1182"/>
              </a:spcBef>
              <a:buClr>
                <a:srgbClr val="000000"/>
              </a:buClr>
              <a:buFont typeface="Arial"/>
              <a:buAutoNum type="arabicPeriod"/>
            </a:pPr>
            <a:r>
              <a:rPr b="0" lang="en-US" sz="2000" spc="-1" strike="noStrike">
                <a:solidFill>
                  <a:schemeClr val="dk1"/>
                </a:solidFill>
                <a:latin typeface="Myriad Pro"/>
                <a:ea typeface="Myriad Pro"/>
              </a:rPr>
              <a:t>Latar Belakang &amp; Tujuan</a:t>
            </a:r>
            <a:endParaRPr b="0" lang="en-US" sz="2000" spc="-1" strike="noStrike">
              <a:solidFill>
                <a:schemeClr val="dk1"/>
              </a:solidFill>
              <a:latin typeface="Calibri"/>
            </a:endParaRPr>
          </a:p>
          <a:p>
            <a:pPr marL="514440" indent="-514440" defTabSz="1080000">
              <a:lnSpc>
                <a:spcPct val="90000"/>
              </a:lnSpc>
              <a:spcBef>
                <a:spcPts val="1182"/>
              </a:spcBef>
              <a:buClr>
                <a:srgbClr val="000000"/>
              </a:buClr>
              <a:buFont typeface="Arial"/>
              <a:buAutoNum type="arabicPeriod"/>
            </a:pPr>
            <a:r>
              <a:rPr b="0" lang="en-US" sz="2000" spc="-1" strike="noStrike">
                <a:solidFill>
                  <a:schemeClr val="dk1"/>
                </a:solidFill>
                <a:latin typeface="Myriad Pro"/>
                <a:ea typeface="Myriad Pro"/>
              </a:rPr>
              <a:t>Persiapan Implementasi </a:t>
            </a:r>
            <a:endParaRPr b="0" lang="en-US" sz="2000" spc="-1" strike="noStrike">
              <a:solidFill>
                <a:schemeClr val="dk1"/>
              </a:solidFill>
              <a:latin typeface="Calibri"/>
            </a:endParaRPr>
          </a:p>
          <a:p>
            <a:pPr marL="514440" indent="-514440" defTabSz="1080000">
              <a:lnSpc>
                <a:spcPct val="90000"/>
              </a:lnSpc>
              <a:spcBef>
                <a:spcPts val="1182"/>
              </a:spcBef>
              <a:buClr>
                <a:srgbClr val="000000"/>
              </a:buClr>
              <a:buFont typeface="Arial"/>
              <a:buAutoNum type="arabicPeriod"/>
            </a:pPr>
            <a:r>
              <a:rPr b="0" lang="en-US" sz="2000" spc="-1" strike="noStrike">
                <a:solidFill>
                  <a:schemeClr val="dk1"/>
                </a:solidFill>
                <a:latin typeface="Myriad Pro"/>
                <a:ea typeface="Myriad Pro"/>
              </a:rPr>
              <a:t>Overview Aplikasi </a:t>
            </a:r>
            <a:endParaRPr b="0" lang="en-US" sz="2000" spc="-1" strike="noStrike">
              <a:solidFill>
                <a:schemeClr val="dk1"/>
              </a:solidFill>
              <a:latin typeface="Calibri"/>
            </a:endParaRPr>
          </a:p>
          <a:p>
            <a:pPr marL="514440" indent="-514440" defTabSz="1080000">
              <a:lnSpc>
                <a:spcPct val="90000"/>
              </a:lnSpc>
              <a:spcBef>
                <a:spcPts val="1182"/>
              </a:spcBef>
              <a:buClr>
                <a:srgbClr val="000000"/>
              </a:buClr>
              <a:buFont typeface="Arial"/>
              <a:buAutoNum type="arabicPeriod"/>
            </a:pPr>
            <a:r>
              <a:rPr b="0" lang="en-US" sz="2000" spc="-1" strike="noStrike">
                <a:solidFill>
                  <a:schemeClr val="dk1"/>
                </a:solidFill>
                <a:latin typeface="Myriad Pro"/>
                <a:ea typeface="Myriad Pro"/>
              </a:rPr>
              <a:t>Keamanan Aplikasi </a:t>
            </a:r>
            <a:endParaRPr b="0" lang="en-US" sz="2000" spc="-1" strike="noStrike">
              <a:solidFill>
                <a:schemeClr val="dk1"/>
              </a:solidFill>
              <a:latin typeface="Calibri"/>
            </a:endParaRPr>
          </a:p>
          <a:p>
            <a:pPr marL="514440" indent="-514440" defTabSz="1080000">
              <a:lnSpc>
                <a:spcPct val="90000"/>
              </a:lnSpc>
              <a:spcBef>
                <a:spcPts val="1182"/>
              </a:spcBef>
              <a:buClr>
                <a:srgbClr val="000000"/>
              </a:buClr>
              <a:buFont typeface="Arial"/>
              <a:buAutoNum type="arabicPeriod"/>
            </a:pPr>
            <a:r>
              <a:rPr b="0" lang="en-US" sz="2000" spc="-1" strike="noStrike">
                <a:solidFill>
                  <a:schemeClr val="dk1"/>
                </a:solidFill>
                <a:latin typeface="Myriad Pro"/>
                <a:ea typeface="Myriad Pro"/>
              </a:rPr>
              <a:t>Rencana Pengembangan</a:t>
            </a:r>
            <a:endParaRPr b="0" lang="en-US" sz="2000" spc="-1" strike="noStrike">
              <a:solidFill>
                <a:schemeClr val="dk1"/>
              </a:solidFill>
              <a:latin typeface="Calibri"/>
            </a:endParaRPr>
          </a:p>
          <a:p>
            <a:pPr indent="0" defTabSz="1080000">
              <a:lnSpc>
                <a:spcPct val="90000"/>
              </a:lnSpc>
              <a:spcBef>
                <a:spcPts val="1182"/>
              </a:spcBef>
              <a:buNone/>
            </a:pPr>
            <a:endParaRPr b="0" lang="en-US" sz="20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73"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74" name="Graphic 6" descr="Questions RTL"/>
          <p:cNvPicPr/>
          <p:nvPr/>
        </p:nvPicPr>
        <p:blipFill>
          <a:blip r:embed="rId1"/>
          <a:stretch/>
        </p:blipFill>
        <p:spPr>
          <a:xfrm>
            <a:off x="300240" y="378720"/>
            <a:ext cx="634680" cy="634680"/>
          </a:xfrm>
          <a:prstGeom prst="rect">
            <a:avLst/>
          </a:prstGeom>
          <a:ln w="0">
            <a:noFill/>
          </a:ln>
        </p:spPr>
      </p:pic>
      <p:sp>
        <p:nvSpPr>
          <p:cNvPr id="475" name="Title 1"/>
          <p:cNvSpPr/>
          <p:nvPr/>
        </p:nvSpPr>
        <p:spPr>
          <a:xfrm>
            <a:off x="5540760" y="502380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Halaman Utama</a:t>
            </a:r>
            <a:endParaRPr b="0" lang="en-US" sz="1200" spc="-1" strike="noStrike">
              <a:solidFill>
                <a:srgbClr val="000000"/>
              </a:solidFill>
              <a:latin typeface="Arial"/>
            </a:endParaRPr>
          </a:p>
        </p:txBody>
      </p:sp>
      <p:pic>
        <p:nvPicPr>
          <p:cNvPr id="476" name="Picture 3" descr=""/>
          <p:cNvPicPr/>
          <p:nvPr/>
        </p:nvPicPr>
        <p:blipFill>
          <a:blip r:embed="rId2"/>
          <a:stretch/>
        </p:blipFill>
        <p:spPr>
          <a:xfrm>
            <a:off x="617760" y="1413360"/>
            <a:ext cx="11139840" cy="32983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78"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79" name="Graphic 6" descr="Questions RTL"/>
          <p:cNvPicPr/>
          <p:nvPr/>
        </p:nvPicPr>
        <p:blipFill>
          <a:blip r:embed="rId1"/>
          <a:stretch/>
        </p:blipFill>
        <p:spPr>
          <a:xfrm>
            <a:off x="300240" y="378720"/>
            <a:ext cx="634680" cy="634680"/>
          </a:xfrm>
          <a:prstGeom prst="rect">
            <a:avLst/>
          </a:prstGeom>
          <a:ln w="0">
            <a:noFill/>
          </a:ln>
        </p:spPr>
      </p:pic>
      <p:pic>
        <p:nvPicPr>
          <p:cNvPr id="480" name="Picture 5" descr=""/>
          <p:cNvPicPr/>
          <p:nvPr/>
        </p:nvPicPr>
        <p:blipFill>
          <a:blip r:embed="rId2"/>
          <a:stretch/>
        </p:blipFill>
        <p:spPr>
          <a:xfrm>
            <a:off x="2384640" y="1321560"/>
            <a:ext cx="7216200" cy="3894120"/>
          </a:xfrm>
          <a:prstGeom prst="rect">
            <a:avLst/>
          </a:prstGeom>
          <a:ln w="0">
            <a:noFill/>
          </a:ln>
        </p:spPr>
      </p:pic>
      <p:sp>
        <p:nvSpPr>
          <p:cNvPr id="481" name="Title 1"/>
          <p:cNvSpPr/>
          <p:nvPr/>
        </p:nvSpPr>
        <p:spPr>
          <a:xfrm>
            <a:off x="4857480" y="5392440"/>
            <a:ext cx="18176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Daftar Kontrak</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83"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84" name="Graphic 6" descr="Questions RTL"/>
          <p:cNvPicPr/>
          <p:nvPr/>
        </p:nvPicPr>
        <p:blipFill>
          <a:blip r:embed="rId1"/>
          <a:stretch/>
        </p:blipFill>
        <p:spPr>
          <a:xfrm>
            <a:off x="300240" y="378720"/>
            <a:ext cx="634680" cy="634680"/>
          </a:xfrm>
          <a:prstGeom prst="rect">
            <a:avLst/>
          </a:prstGeom>
          <a:ln w="0">
            <a:noFill/>
          </a:ln>
        </p:spPr>
      </p:pic>
      <p:sp>
        <p:nvSpPr>
          <p:cNvPr id="485" name="Title 1"/>
          <p:cNvSpPr/>
          <p:nvPr/>
        </p:nvSpPr>
        <p:spPr>
          <a:xfrm>
            <a:off x="4955760" y="4188240"/>
            <a:ext cx="228024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Mengirim Approval Drawing</a:t>
            </a:r>
            <a:endParaRPr b="0" lang="en-US" sz="1200" spc="-1" strike="noStrike">
              <a:solidFill>
                <a:srgbClr val="000000"/>
              </a:solidFill>
              <a:latin typeface="Arial"/>
            </a:endParaRPr>
          </a:p>
        </p:txBody>
      </p:sp>
      <p:pic>
        <p:nvPicPr>
          <p:cNvPr id="486" name="Picture 3" descr=""/>
          <p:cNvPicPr/>
          <p:nvPr/>
        </p:nvPicPr>
        <p:blipFill>
          <a:blip r:embed="rId2"/>
          <a:stretch/>
        </p:blipFill>
        <p:spPr>
          <a:xfrm>
            <a:off x="935280" y="1331280"/>
            <a:ext cx="10715400" cy="249408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88"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89" name="Graphic 6" descr="Questions RTL"/>
          <p:cNvPicPr/>
          <p:nvPr/>
        </p:nvPicPr>
        <p:blipFill>
          <a:blip r:embed="rId1"/>
          <a:stretch/>
        </p:blipFill>
        <p:spPr>
          <a:xfrm>
            <a:off x="300240" y="378720"/>
            <a:ext cx="634680" cy="634680"/>
          </a:xfrm>
          <a:prstGeom prst="rect">
            <a:avLst/>
          </a:prstGeom>
          <a:ln w="0">
            <a:noFill/>
          </a:ln>
        </p:spPr>
      </p:pic>
      <p:pic>
        <p:nvPicPr>
          <p:cNvPr id="490" name="Picture 3" descr=""/>
          <p:cNvPicPr/>
          <p:nvPr/>
        </p:nvPicPr>
        <p:blipFill>
          <a:blip r:embed="rId2"/>
          <a:stretch/>
        </p:blipFill>
        <p:spPr>
          <a:xfrm>
            <a:off x="615960" y="1321560"/>
            <a:ext cx="10959840" cy="41644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92" name="TextBox 4"/>
          <p:cNvSpPr/>
          <p:nvPr/>
        </p:nvSpPr>
        <p:spPr>
          <a:xfrm>
            <a:off x="923760" y="696240"/>
            <a:ext cx="86400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Vendor </a:t>
            </a:r>
            <a:endParaRPr b="0" lang="en-US" sz="1400" spc="-1" strike="noStrike">
              <a:solidFill>
                <a:srgbClr val="000000"/>
              </a:solidFill>
              <a:latin typeface="Arial"/>
            </a:endParaRPr>
          </a:p>
        </p:txBody>
      </p:sp>
      <p:pic>
        <p:nvPicPr>
          <p:cNvPr id="493" name="Graphic 6" descr="Questions RTL"/>
          <p:cNvPicPr/>
          <p:nvPr/>
        </p:nvPicPr>
        <p:blipFill>
          <a:blip r:embed="rId1"/>
          <a:stretch/>
        </p:blipFill>
        <p:spPr>
          <a:xfrm>
            <a:off x="300240" y="378720"/>
            <a:ext cx="634680" cy="634680"/>
          </a:xfrm>
          <a:prstGeom prst="rect">
            <a:avLst/>
          </a:prstGeom>
          <a:ln w="0">
            <a:noFill/>
          </a:ln>
        </p:spPr>
      </p:pic>
      <p:pic>
        <p:nvPicPr>
          <p:cNvPr id="494" name="Picture 5" descr=""/>
          <p:cNvPicPr/>
          <p:nvPr/>
        </p:nvPicPr>
        <p:blipFill>
          <a:blip r:embed="rId2"/>
          <a:stretch/>
        </p:blipFill>
        <p:spPr>
          <a:xfrm>
            <a:off x="935280" y="1474200"/>
            <a:ext cx="9831960" cy="471924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496" name="TextBox 4"/>
          <p:cNvSpPr/>
          <p:nvPr/>
        </p:nvSpPr>
        <p:spPr>
          <a:xfrm>
            <a:off x="913320" y="696240"/>
            <a:ext cx="97812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Pegawai </a:t>
            </a:r>
            <a:endParaRPr b="0" lang="en-US" sz="1400" spc="-1" strike="noStrike">
              <a:solidFill>
                <a:srgbClr val="000000"/>
              </a:solidFill>
              <a:latin typeface="Arial"/>
            </a:endParaRPr>
          </a:p>
        </p:txBody>
      </p:sp>
      <p:pic>
        <p:nvPicPr>
          <p:cNvPr id="497" name="Graphic 6" descr="Questions RTL"/>
          <p:cNvPicPr/>
          <p:nvPr/>
        </p:nvPicPr>
        <p:blipFill>
          <a:blip r:embed="rId1"/>
          <a:stretch/>
        </p:blipFill>
        <p:spPr>
          <a:xfrm>
            <a:off x="300240" y="378720"/>
            <a:ext cx="634680" cy="634680"/>
          </a:xfrm>
          <a:prstGeom prst="rect">
            <a:avLst/>
          </a:prstGeom>
          <a:ln w="0">
            <a:noFill/>
          </a:ln>
        </p:spPr>
      </p:pic>
      <p:pic>
        <p:nvPicPr>
          <p:cNvPr id="498" name="Picture 3" descr=""/>
          <p:cNvPicPr/>
          <p:nvPr/>
        </p:nvPicPr>
        <p:blipFill>
          <a:blip r:embed="rId2"/>
          <a:srcRect l="0" t="0" r="0" b="2106"/>
          <a:stretch/>
        </p:blipFill>
        <p:spPr>
          <a:xfrm>
            <a:off x="1802880" y="1321560"/>
            <a:ext cx="8339040" cy="44308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Daftar Kontrak dan Drawing List</a:t>
            </a:r>
            <a:endParaRPr b="0" lang="en-US" sz="3200" spc="-1" strike="noStrike">
              <a:solidFill>
                <a:schemeClr val="dk1"/>
              </a:solidFill>
              <a:latin typeface="Calibri"/>
            </a:endParaRPr>
          </a:p>
        </p:txBody>
      </p:sp>
      <p:sp>
        <p:nvSpPr>
          <p:cNvPr id="500"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501" name="Title 1"/>
          <p:cNvSpPr/>
          <p:nvPr/>
        </p:nvSpPr>
        <p:spPr>
          <a:xfrm>
            <a:off x="9007200" y="5697360"/>
            <a:ext cx="112176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Drawing List</a:t>
            </a:r>
            <a:endParaRPr b="0" lang="en-US" sz="1200" spc="-1" strike="noStrike">
              <a:solidFill>
                <a:srgbClr val="000000"/>
              </a:solidFill>
              <a:latin typeface="Arial"/>
            </a:endParaRPr>
          </a:p>
        </p:txBody>
      </p:sp>
      <p:sp>
        <p:nvSpPr>
          <p:cNvPr id="502" name="Title 1"/>
          <p:cNvSpPr/>
          <p:nvPr/>
        </p:nvSpPr>
        <p:spPr>
          <a:xfrm>
            <a:off x="2766240" y="5817240"/>
            <a:ext cx="18000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Daftar Kontrak</a:t>
            </a:r>
            <a:endParaRPr b="0" lang="en-US" sz="1200" spc="-1" strike="noStrike">
              <a:solidFill>
                <a:srgbClr val="000000"/>
              </a:solidFill>
              <a:latin typeface="Arial"/>
            </a:endParaRPr>
          </a:p>
        </p:txBody>
      </p:sp>
      <p:pic>
        <p:nvPicPr>
          <p:cNvPr id="503" name="Picture 10" descr=""/>
          <p:cNvPicPr/>
          <p:nvPr/>
        </p:nvPicPr>
        <p:blipFill>
          <a:blip r:embed="rId1"/>
          <a:stretch/>
        </p:blipFill>
        <p:spPr>
          <a:xfrm>
            <a:off x="568800" y="1442520"/>
            <a:ext cx="5465880" cy="3960360"/>
          </a:xfrm>
          <a:prstGeom prst="rect">
            <a:avLst/>
          </a:prstGeom>
          <a:ln w="0">
            <a:noFill/>
          </a:ln>
        </p:spPr>
      </p:pic>
      <p:pic>
        <p:nvPicPr>
          <p:cNvPr id="504" name="Picture 12" descr=""/>
          <p:cNvPicPr/>
          <p:nvPr/>
        </p:nvPicPr>
        <p:blipFill>
          <a:blip r:embed="rId2"/>
          <a:stretch/>
        </p:blipFill>
        <p:spPr>
          <a:xfrm>
            <a:off x="6343200" y="1442520"/>
            <a:ext cx="5762160" cy="39603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Approval Drawing</a:t>
            </a:r>
            <a:endParaRPr b="0" lang="en-US" sz="3200" spc="-1" strike="noStrike">
              <a:solidFill>
                <a:schemeClr val="dk1"/>
              </a:solidFill>
              <a:latin typeface="Calibri"/>
            </a:endParaRPr>
          </a:p>
        </p:txBody>
      </p:sp>
      <p:sp>
        <p:nvSpPr>
          <p:cNvPr id="506"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507" name="Title 1"/>
          <p:cNvSpPr/>
          <p:nvPr/>
        </p:nvSpPr>
        <p:spPr>
          <a:xfrm>
            <a:off x="9784080" y="4640760"/>
            <a:ext cx="76608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Action</a:t>
            </a:r>
            <a:endParaRPr b="0" lang="en-US" sz="1200" spc="-1" strike="noStrike">
              <a:solidFill>
                <a:srgbClr val="000000"/>
              </a:solidFill>
              <a:latin typeface="Arial"/>
            </a:endParaRPr>
          </a:p>
        </p:txBody>
      </p:sp>
      <p:sp>
        <p:nvSpPr>
          <p:cNvPr id="508" name="Title 1"/>
          <p:cNvSpPr/>
          <p:nvPr/>
        </p:nvSpPr>
        <p:spPr>
          <a:xfrm>
            <a:off x="3924000" y="5740200"/>
            <a:ext cx="204984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Approval</a:t>
            </a:r>
            <a:endParaRPr b="0" lang="en-US" sz="1200" spc="-1" strike="noStrike">
              <a:solidFill>
                <a:srgbClr val="000000"/>
              </a:solidFill>
              <a:latin typeface="Arial"/>
            </a:endParaRPr>
          </a:p>
        </p:txBody>
      </p:sp>
      <p:pic>
        <p:nvPicPr>
          <p:cNvPr id="509" name="Picture 6" descr=""/>
          <p:cNvPicPr/>
          <p:nvPr/>
        </p:nvPicPr>
        <p:blipFill>
          <a:blip r:embed="rId1"/>
          <a:stretch/>
        </p:blipFill>
        <p:spPr>
          <a:xfrm>
            <a:off x="434160" y="1274760"/>
            <a:ext cx="7711920" cy="4308120"/>
          </a:xfrm>
          <a:prstGeom prst="rect">
            <a:avLst/>
          </a:prstGeom>
          <a:ln w="0">
            <a:noFill/>
          </a:ln>
        </p:spPr>
      </p:pic>
      <p:pic>
        <p:nvPicPr>
          <p:cNvPr id="510" name="Picture 10" descr=""/>
          <p:cNvPicPr/>
          <p:nvPr/>
        </p:nvPicPr>
        <p:blipFill>
          <a:blip r:embed="rId2"/>
          <a:stretch/>
        </p:blipFill>
        <p:spPr>
          <a:xfrm>
            <a:off x="8658000" y="1362240"/>
            <a:ext cx="3127320" cy="303372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Monitoring Onprogress &amp; Finish Drawing</a:t>
            </a:r>
            <a:endParaRPr b="0" lang="en-US" sz="3200" spc="-1" strike="noStrike">
              <a:solidFill>
                <a:schemeClr val="dk1"/>
              </a:solidFill>
              <a:latin typeface="Calibri"/>
            </a:endParaRPr>
          </a:p>
        </p:txBody>
      </p:sp>
      <p:sp>
        <p:nvSpPr>
          <p:cNvPr id="512"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513" name="Title 1"/>
          <p:cNvSpPr/>
          <p:nvPr/>
        </p:nvSpPr>
        <p:spPr>
          <a:xfrm>
            <a:off x="9190440" y="5065560"/>
            <a:ext cx="76608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Finish</a:t>
            </a:r>
            <a:endParaRPr b="0" lang="en-US" sz="1200" spc="-1" strike="noStrike">
              <a:solidFill>
                <a:srgbClr val="000000"/>
              </a:solidFill>
              <a:latin typeface="Arial"/>
            </a:endParaRPr>
          </a:p>
        </p:txBody>
      </p:sp>
      <p:sp>
        <p:nvSpPr>
          <p:cNvPr id="514" name="Title 1"/>
          <p:cNvSpPr/>
          <p:nvPr/>
        </p:nvSpPr>
        <p:spPr>
          <a:xfrm>
            <a:off x="2150640" y="5151960"/>
            <a:ext cx="204984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Drawing -&gt; Onprogress</a:t>
            </a:r>
            <a:endParaRPr b="0" lang="en-US" sz="1200" spc="-1" strike="noStrike">
              <a:solidFill>
                <a:srgbClr val="000000"/>
              </a:solidFill>
              <a:latin typeface="Arial"/>
            </a:endParaRPr>
          </a:p>
        </p:txBody>
      </p:sp>
      <p:pic>
        <p:nvPicPr>
          <p:cNvPr id="515" name="Picture 4" descr=""/>
          <p:cNvPicPr/>
          <p:nvPr/>
        </p:nvPicPr>
        <p:blipFill>
          <a:blip r:embed="rId1"/>
          <a:stretch/>
        </p:blipFill>
        <p:spPr>
          <a:xfrm>
            <a:off x="286200" y="1270800"/>
            <a:ext cx="5809320" cy="3685320"/>
          </a:xfrm>
          <a:prstGeom prst="rect">
            <a:avLst/>
          </a:prstGeom>
          <a:ln w="0">
            <a:noFill/>
          </a:ln>
        </p:spPr>
      </p:pic>
      <p:pic>
        <p:nvPicPr>
          <p:cNvPr id="516" name="Picture 8" descr=""/>
          <p:cNvPicPr/>
          <p:nvPr/>
        </p:nvPicPr>
        <p:blipFill>
          <a:blip r:embed="rId2"/>
          <a:stretch/>
        </p:blipFill>
        <p:spPr>
          <a:xfrm>
            <a:off x="6266880" y="1248840"/>
            <a:ext cx="5846760" cy="368532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Change PIC</a:t>
            </a:r>
            <a:endParaRPr b="0" lang="en-US" sz="3200" spc="-1" strike="noStrike">
              <a:solidFill>
                <a:schemeClr val="dk1"/>
              </a:solidFill>
              <a:latin typeface="Calibri"/>
            </a:endParaRPr>
          </a:p>
        </p:txBody>
      </p:sp>
      <p:sp>
        <p:nvSpPr>
          <p:cNvPr id="518"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pic>
        <p:nvPicPr>
          <p:cNvPr id="519" name="Picture 4" descr=""/>
          <p:cNvPicPr/>
          <p:nvPr/>
        </p:nvPicPr>
        <p:blipFill>
          <a:blip r:embed="rId1"/>
          <a:stretch/>
        </p:blipFill>
        <p:spPr>
          <a:xfrm>
            <a:off x="1002600" y="1284120"/>
            <a:ext cx="8781120" cy="49190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7080480" y="4320720"/>
            <a:ext cx="4990680" cy="618840"/>
          </a:xfrm>
          <a:prstGeom prst="rect">
            <a:avLst/>
          </a:prstGeom>
          <a:noFill/>
          <a:ln w="0">
            <a:noFill/>
          </a:ln>
        </p:spPr>
        <p:txBody>
          <a:bodyPr lIns="90000" rIns="90000" tIns="45000" bIns="45000" anchor="t">
            <a:noAutofit/>
          </a:bodyPr>
          <a:p>
            <a:pPr indent="0" defTabSz="1080000">
              <a:lnSpc>
                <a:spcPct val="90000"/>
              </a:lnSpc>
              <a:buNone/>
            </a:pPr>
            <a:r>
              <a:rPr b="1" lang="en-US" sz="4000" spc="-1" strike="noStrike">
                <a:solidFill>
                  <a:schemeClr val="dk1"/>
                </a:solidFill>
                <a:latin typeface="Myriad Pro"/>
                <a:ea typeface="Myriad Pro"/>
              </a:rPr>
              <a:t>Latar Belakang</a:t>
            </a:r>
            <a:endParaRPr b="0" lang="en-US" sz="4000" spc="-1" strike="noStrike">
              <a:solidFill>
                <a:schemeClr val="dk1"/>
              </a:solidFill>
              <a:latin typeface="Calibri"/>
            </a:endParaRPr>
          </a:p>
        </p:txBody>
      </p:sp>
      <p:sp>
        <p:nvSpPr>
          <p:cNvPr id="183" name="PlaceHolder 2"/>
          <p:cNvSpPr>
            <a:spLocks noGrp="1"/>
          </p:cNvSpPr>
          <p:nvPr>
            <p:ph/>
          </p:nvPr>
        </p:nvSpPr>
        <p:spPr>
          <a:xfrm>
            <a:off x="7063560" y="4934880"/>
            <a:ext cx="851040" cy="722880"/>
          </a:xfrm>
          <a:prstGeom prst="rect">
            <a:avLst/>
          </a:prstGeom>
          <a:noFill/>
          <a:ln w="0">
            <a:noFill/>
          </a:ln>
        </p:spPr>
        <p:txBody>
          <a:bodyPr lIns="90000" rIns="90000" tIns="45000" bIns="45000" anchor="t">
            <a:noAutofit/>
          </a:bodyPr>
          <a:p>
            <a:pPr indent="0" algn="ctr" defTabSz="1080000">
              <a:lnSpc>
                <a:spcPct val="90000"/>
              </a:lnSpc>
              <a:spcBef>
                <a:spcPts val="1182"/>
              </a:spcBef>
              <a:buNone/>
              <a:tabLst>
                <a:tab algn="l" pos="0"/>
              </a:tabLst>
            </a:pPr>
            <a:r>
              <a:rPr b="0" lang="en-US" sz="4000" spc="-1" strike="noStrike">
                <a:solidFill>
                  <a:schemeClr val="dk1"/>
                </a:solidFill>
                <a:latin typeface="Myriad Pro"/>
              </a:rPr>
              <a:t>01</a:t>
            </a:r>
            <a:endParaRPr b="0" lang="en-US" sz="4000" spc="-1" strike="noStrike">
              <a:solidFill>
                <a:schemeClr val="dk1"/>
              </a:solidFill>
              <a:latin typeface="Myriad Pro"/>
              <a:ea typeface="Myriad Pro"/>
            </a:endParaRPr>
          </a:p>
        </p:txBody>
      </p:sp>
      <p:sp>
        <p:nvSpPr>
          <p:cNvPr id="184" name="PlaceHolder 3"/>
          <p:cNvSpPr>
            <a:spLocks noGrp="1"/>
          </p:cNvSpPr>
          <p:nvPr>
            <p:ph/>
          </p:nvPr>
        </p:nvSpPr>
        <p:spPr>
          <a:xfrm>
            <a:off x="7971840" y="4980600"/>
            <a:ext cx="4099320" cy="61704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900" spc="-1" strike="noStrike">
                <a:solidFill>
                  <a:schemeClr val="dk1"/>
                </a:solidFill>
                <a:latin typeface="Calibri"/>
              </a:rPr>
              <a:t>Latar Belakang dan Tujuan Pengembangan Aplikasi </a:t>
            </a:r>
            <a:endParaRPr b="0" lang="en-US" sz="1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PENGELOLAAN SURAT</a:t>
            </a:r>
            <a:endParaRPr b="0" lang="en-US" sz="3200" spc="-1" strike="noStrike">
              <a:solidFill>
                <a:schemeClr val="dk1"/>
              </a:solidFill>
              <a:latin typeface="Calibri"/>
            </a:endParaRPr>
          </a:p>
        </p:txBody>
      </p:sp>
      <p:sp>
        <p:nvSpPr>
          <p:cNvPr id="521"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pic>
        <p:nvPicPr>
          <p:cNvPr id="522" name="Picture 5" descr=""/>
          <p:cNvPicPr/>
          <p:nvPr/>
        </p:nvPicPr>
        <p:blipFill>
          <a:blip r:embed="rId1"/>
          <a:stretch/>
        </p:blipFill>
        <p:spPr>
          <a:xfrm>
            <a:off x="407520" y="1340640"/>
            <a:ext cx="5328360" cy="2736000"/>
          </a:xfrm>
          <a:prstGeom prst="rect">
            <a:avLst/>
          </a:prstGeom>
          <a:ln w="0">
            <a:solidFill>
              <a:srgbClr val="000000"/>
            </a:solidFill>
          </a:ln>
        </p:spPr>
      </p:pic>
      <p:pic>
        <p:nvPicPr>
          <p:cNvPr id="523" name="Picture 7" descr=""/>
          <p:cNvPicPr/>
          <p:nvPr/>
        </p:nvPicPr>
        <p:blipFill>
          <a:blip r:embed="rId2"/>
          <a:stretch/>
        </p:blipFill>
        <p:spPr>
          <a:xfrm>
            <a:off x="6311880" y="1340640"/>
            <a:ext cx="5631840" cy="2736000"/>
          </a:xfrm>
          <a:prstGeom prst="rect">
            <a:avLst/>
          </a:prstGeom>
          <a:ln w="0">
            <a:solidFill>
              <a:srgbClr val="000000"/>
            </a:solidFill>
          </a:ln>
        </p:spPr>
      </p:pic>
      <p:sp>
        <p:nvSpPr>
          <p:cNvPr id="524" name="Title 1"/>
          <p:cNvSpPr/>
          <p:nvPr/>
        </p:nvSpPr>
        <p:spPr>
          <a:xfrm>
            <a:off x="8553960" y="4661640"/>
            <a:ext cx="1522440" cy="30312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SURAT KELUAR</a:t>
            </a:r>
            <a:endParaRPr b="0" lang="en-US" sz="1200" spc="-1" strike="noStrike">
              <a:solidFill>
                <a:srgbClr val="000000"/>
              </a:solidFill>
              <a:latin typeface="Arial"/>
            </a:endParaRPr>
          </a:p>
        </p:txBody>
      </p:sp>
      <p:sp>
        <p:nvSpPr>
          <p:cNvPr id="525" name="Title 1"/>
          <p:cNvSpPr/>
          <p:nvPr/>
        </p:nvSpPr>
        <p:spPr>
          <a:xfrm>
            <a:off x="2462760" y="4661640"/>
            <a:ext cx="1522440" cy="30312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SURAT MASUK</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DAFTAR KONTRAK VENDOR</a:t>
            </a:r>
            <a:endParaRPr b="0" lang="en-US" sz="3200" spc="-1" strike="noStrike">
              <a:solidFill>
                <a:schemeClr val="dk1"/>
              </a:solidFill>
              <a:latin typeface="Calibri"/>
            </a:endParaRPr>
          </a:p>
        </p:txBody>
      </p:sp>
      <p:sp>
        <p:nvSpPr>
          <p:cNvPr id="527"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pic>
        <p:nvPicPr>
          <p:cNvPr id="528" name="Picture 3" descr=""/>
          <p:cNvPicPr/>
          <p:nvPr/>
        </p:nvPicPr>
        <p:blipFill>
          <a:blip r:embed="rId1"/>
          <a:stretch/>
        </p:blipFill>
        <p:spPr>
          <a:xfrm>
            <a:off x="335520" y="1484640"/>
            <a:ext cx="5472360" cy="3311640"/>
          </a:xfrm>
          <a:prstGeom prst="rect">
            <a:avLst/>
          </a:prstGeom>
          <a:ln w="0">
            <a:solidFill>
              <a:srgbClr val="000000"/>
            </a:solidFill>
          </a:ln>
        </p:spPr>
      </p:pic>
      <p:pic>
        <p:nvPicPr>
          <p:cNvPr id="529" name="Picture 4" descr=""/>
          <p:cNvPicPr/>
          <p:nvPr/>
        </p:nvPicPr>
        <p:blipFill>
          <a:blip r:embed="rId2"/>
          <a:stretch/>
        </p:blipFill>
        <p:spPr>
          <a:xfrm>
            <a:off x="6095880" y="1484640"/>
            <a:ext cx="5847840" cy="3311640"/>
          </a:xfrm>
          <a:prstGeom prst="rect">
            <a:avLst/>
          </a:prstGeom>
          <a:ln w="0">
            <a:solidFill>
              <a:srgbClr val="000000"/>
            </a:solidFill>
          </a:ln>
        </p:spPr>
      </p:pic>
      <p:sp>
        <p:nvSpPr>
          <p:cNvPr id="530" name="Title 1"/>
          <p:cNvSpPr/>
          <p:nvPr/>
        </p:nvSpPr>
        <p:spPr>
          <a:xfrm>
            <a:off x="2310120" y="5012280"/>
            <a:ext cx="1985040" cy="30420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DAFTAR KONTRAK</a:t>
            </a:r>
            <a:endParaRPr b="0" lang="en-US" sz="1200" spc="-1" strike="noStrike">
              <a:solidFill>
                <a:srgbClr val="000000"/>
              </a:solidFill>
              <a:latin typeface="Arial"/>
            </a:endParaRPr>
          </a:p>
        </p:txBody>
      </p:sp>
      <p:sp>
        <p:nvSpPr>
          <p:cNvPr id="531" name="Title 1"/>
          <p:cNvSpPr/>
          <p:nvPr/>
        </p:nvSpPr>
        <p:spPr>
          <a:xfrm>
            <a:off x="8382600" y="5013000"/>
            <a:ext cx="2105640" cy="30312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DAFTAR DRAWING</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Approval</a:t>
            </a:r>
            <a:endParaRPr b="0" lang="en-US" sz="3200" spc="-1" strike="noStrike">
              <a:solidFill>
                <a:schemeClr val="dk1"/>
              </a:solidFill>
              <a:latin typeface="Calibri"/>
            </a:endParaRPr>
          </a:p>
        </p:txBody>
      </p:sp>
      <p:sp>
        <p:nvSpPr>
          <p:cNvPr id="533"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534" name="Title 1"/>
          <p:cNvSpPr/>
          <p:nvPr/>
        </p:nvSpPr>
        <p:spPr>
          <a:xfrm>
            <a:off x="2567520" y="4861440"/>
            <a:ext cx="18000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Daftar Approval PIC</a:t>
            </a:r>
            <a:endParaRPr b="0" lang="en-US" sz="1200" spc="-1" strike="noStrike">
              <a:solidFill>
                <a:srgbClr val="000000"/>
              </a:solidFill>
              <a:latin typeface="Arial"/>
            </a:endParaRPr>
          </a:p>
        </p:txBody>
      </p:sp>
      <p:sp>
        <p:nvSpPr>
          <p:cNvPr id="535" name="Title 1"/>
          <p:cNvSpPr/>
          <p:nvPr/>
        </p:nvSpPr>
        <p:spPr>
          <a:xfrm>
            <a:off x="8184240" y="5013000"/>
            <a:ext cx="1720800" cy="28764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Action approval PIC</a:t>
            </a:r>
            <a:endParaRPr b="0" lang="en-US" sz="1200" spc="-1" strike="noStrike">
              <a:solidFill>
                <a:srgbClr val="000000"/>
              </a:solidFill>
              <a:latin typeface="Arial"/>
            </a:endParaRPr>
          </a:p>
        </p:txBody>
      </p:sp>
      <p:pic>
        <p:nvPicPr>
          <p:cNvPr id="536" name="Picture 3" descr=""/>
          <p:cNvPicPr/>
          <p:nvPr/>
        </p:nvPicPr>
        <p:blipFill>
          <a:blip r:embed="rId1"/>
          <a:stretch/>
        </p:blipFill>
        <p:spPr>
          <a:xfrm>
            <a:off x="707760" y="1493280"/>
            <a:ext cx="5027760" cy="2991960"/>
          </a:xfrm>
          <a:prstGeom prst="rect">
            <a:avLst/>
          </a:prstGeom>
          <a:ln w="0">
            <a:solidFill>
              <a:srgbClr val="000000"/>
            </a:solidFill>
          </a:ln>
        </p:spPr>
      </p:pic>
      <p:pic>
        <p:nvPicPr>
          <p:cNvPr id="537" name="Picture 6" descr=""/>
          <p:cNvPicPr/>
          <p:nvPr/>
        </p:nvPicPr>
        <p:blipFill>
          <a:blip r:embed="rId2"/>
          <a:stretch/>
        </p:blipFill>
        <p:spPr>
          <a:xfrm>
            <a:off x="7320240" y="1845000"/>
            <a:ext cx="3528000" cy="247896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title"/>
          </p:nvPr>
        </p:nvSpPr>
        <p:spPr>
          <a:xfrm>
            <a:off x="781200" y="537480"/>
            <a:ext cx="900252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Execution Time Report</a:t>
            </a:r>
            <a:endParaRPr b="0" lang="en-US" sz="3200" spc="-1" strike="noStrike">
              <a:solidFill>
                <a:schemeClr val="dk1"/>
              </a:solidFill>
              <a:latin typeface="Calibri"/>
            </a:endParaRPr>
          </a:p>
        </p:txBody>
      </p:sp>
      <p:sp>
        <p:nvSpPr>
          <p:cNvPr id="539"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540" name="Title 1"/>
          <p:cNvSpPr/>
          <p:nvPr/>
        </p:nvSpPr>
        <p:spPr>
          <a:xfrm>
            <a:off x="4520520" y="5867640"/>
            <a:ext cx="315072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Execution Time Report PIC atau Bidang </a:t>
            </a:r>
            <a:endParaRPr b="0" lang="en-US" sz="1200" spc="-1" strike="noStrike">
              <a:solidFill>
                <a:srgbClr val="000000"/>
              </a:solidFill>
              <a:latin typeface="Arial"/>
            </a:endParaRPr>
          </a:p>
        </p:txBody>
      </p:sp>
      <p:pic>
        <p:nvPicPr>
          <p:cNvPr id="541" name="Picture 6" descr=""/>
          <p:cNvPicPr/>
          <p:nvPr/>
        </p:nvPicPr>
        <p:blipFill>
          <a:blip r:embed="rId1"/>
          <a:stretch/>
        </p:blipFill>
        <p:spPr>
          <a:xfrm>
            <a:off x="849600" y="1256040"/>
            <a:ext cx="10861920" cy="43963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HASIL APPROVAL</a:t>
            </a:r>
            <a:endParaRPr b="0" lang="en-US" sz="3200" spc="-1" strike="noStrike">
              <a:solidFill>
                <a:schemeClr val="dk1"/>
              </a:solidFill>
              <a:latin typeface="Calibri"/>
            </a:endParaRPr>
          </a:p>
        </p:txBody>
      </p:sp>
      <p:sp>
        <p:nvSpPr>
          <p:cNvPr id="543"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pic>
        <p:nvPicPr>
          <p:cNvPr id="544" name="Picture 7" descr=""/>
          <p:cNvPicPr/>
          <p:nvPr/>
        </p:nvPicPr>
        <p:blipFill>
          <a:blip r:embed="rId1"/>
          <a:stretch/>
        </p:blipFill>
        <p:spPr>
          <a:xfrm>
            <a:off x="784800" y="1348920"/>
            <a:ext cx="4840920" cy="3791880"/>
          </a:xfrm>
          <a:prstGeom prst="rect">
            <a:avLst/>
          </a:prstGeom>
          <a:ln w="0">
            <a:noFill/>
          </a:ln>
        </p:spPr>
      </p:pic>
      <p:pic>
        <p:nvPicPr>
          <p:cNvPr id="545" name="Picture 4" descr=""/>
          <p:cNvPicPr/>
          <p:nvPr/>
        </p:nvPicPr>
        <p:blipFill>
          <a:blip r:embed="rId2"/>
          <a:srcRect l="0" t="0" r="36290" b="0"/>
          <a:stretch/>
        </p:blipFill>
        <p:spPr>
          <a:xfrm>
            <a:off x="6095880" y="1336680"/>
            <a:ext cx="4955760" cy="37918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PlaceHolder 1"/>
          <p:cNvSpPr>
            <a:spLocks noGrp="1"/>
          </p:cNvSpPr>
          <p:nvPr>
            <p:ph type="title"/>
          </p:nvPr>
        </p:nvSpPr>
        <p:spPr>
          <a:xfrm>
            <a:off x="7080480" y="4320720"/>
            <a:ext cx="4990680" cy="618840"/>
          </a:xfrm>
          <a:prstGeom prst="rect">
            <a:avLst/>
          </a:prstGeom>
          <a:noFill/>
          <a:ln w="0">
            <a:noFill/>
          </a:ln>
        </p:spPr>
        <p:txBody>
          <a:bodyPr lIns="90000" rIns="90000" tIns="45000" bIns="45000" anchor="t">
            <a:noAutofit/>
          </a:bodyPr>
          <a:p>
            <a:pPr indent="0" defTabSz="1080000">
              <a:lnSpc>
                <a:spcPct val="90000"/>
              </a:lnSpc>
              <a:buNone/>
            </a:pPr>
            <a:r>
              <a:rPr b="1" lang="en-US" sz="2800" spc="-1" strike="noStrike">
                <a:solidFill>
                  <a:schemeClr val="dk1"/>
                </a:solidFill>
                <a:latin typeface="Myriad Pro"/>
                <a:ea typeface="Myriad Pro"/>
              </a:rPr>
              <a:t>Keamanan Aplikasi</a:t>
            </a:r>
            <a:endParaRPr b="0" lang="en-US" sz="2800" spc="-1" strike="noStrike">
              <a:solidFill>
                <a:schemeClr val="dk1"/>
              </a:solidFill>
              <a:latin typeface="Calibri"/>
            </a:endParaRPr>
          </a:p>
        </p:txBody>
      </p:sp>
      <p:sp>
        <p:nvSpPr>
          <p:cNvPr id="547" name="PlaceHolder 2"/>
          <p:cNvSpPr>
            <a:spLocks noGrp="1"/>
          </p:cNvSpPr>
          <p:nvPr>
            <p:ph/>
          </p:nvPr>
        </p:nvSpPr>
        <p:spPr>
          <a:xfrm>
            <a:off x="7063560" y="4934880"/>
            <a:ext cx="851040" cy="722880"/>
          </a:xfrm>
          <a:prstGeom prst="rect">
            <a:avLst/>
          </a:prstGeom>
          <a:noFill/>
          <a:ln w="0">
            <a:noFill/>
          </a:ln>
        </p:spPr>
        <p:txBody>
          <a:bodyPr lIns="90000" rIns="90000" tIns="45000" bIns="45000" anchor="t">
            <a:noAutofit/>
          </a:bodyPr>
          <a:p>
            <a:pPr indent="0" algn="ctr" defTabSz="1080000">
              <a:lnSpc>
                <a:spcPct val="90000"/>
              </a:lnSpc>
              <a:spcBef>
                <a:spcPts val="1182"/>
              </a:spcBef>
              <a:buNone/>
              <a:tabLst>
                <a:tab algn="l" pos="0"/>
              </a:tabLst>
            </a:pPr>
            <a:r>
              <a:rPr b="0" lang="en-US" sz="4000" spc="-1" strike="noStrike">
                <a:solidFill>
                  <a:schemeClr val="dk1"/>
                </a:solidFill>
                <a:latin typeface="Myriad Pro"/>
                <a:ea typeface="Myriad Pro"/>
              </a:rPr>
              <a:t>04</a:t>
            </a:r>
            <a:endParaRPr b="0" lang="en-US" sz="4000" spc="-1" strike="noStrike">
              <a:solidFill>
                <a:schemeClr val="dk1"/>
              </a:solidFill>
              <a:latin typeface="Calibri"/>
            </a:endParaRPr>
          </a:p>
        </p:txBody>
      </p:sp>
      <p:sp>
        <p:nvSpPr>
          <p:cNvPr id="548" name="PlaceHolder 3"/>
          <p:cNvSpPr>
            <a:spLocks noGrp="1"/>
          </p:cNvSpPr>
          <p:nvPr>
            <p:ph/>
          </p:nvPr>
        </p:nvSpPr>
        <p:spPr>
          <a:xfrm>
            <a:off x="7971840" y="4980600"/>
            <a:ext cx="4099320" cy="61704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900" spc="-1" strike="noStrike">
                <a:solidFill>
                  <a:schemeClr val="dk1"/>
                </a:solidFill>
                <a:latin typeface="Calibri"/>
              </a:rPr>
              <a:t>Akses Aplikasi Dan Keamanan</a:t>
            </a:r>
            <a:endParaRPr b="0" lang="en-US" sz="1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550" name="PlaceHolder 2"/>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Keamanan Aplikasi</a:t>
            </a:r>
            <a:endParaRPr b="0" lang="en-US" sz="3200" spc="-1" strike="noStrike">
              <a:solidFill>
                <a:schemeClr val="dk1"/>
              </a:solidFill>
              <a:latin typeface="Calibri"/>
            </a:endParaRPr>
          </a:p>
        </p:txBody>
      </p:sp>
      <p:pic>
        <p:nvPicPr>
          <p:cNvPr id="551" name="Picture 7" descr="A white background with blue circles and a lock&#10;&#10;Description automatically generated"/>
          <p:cNvPicPr/>
          <p:nvPr/>
        </p:nvPicPr>
        <p:blipFill>
          <a:blip r:embed="rId1"/>
          <a:srcRect l="0" t="0" r="0" b="16737"/>
          <a:stretch/>
        </p:blipFill>
        <p:spPr>
          <a:xfrm>
            <a:off x="1010160" y="2531160"/>
            <a:ext cx="3483000" cy="2394360"/>
          </a:xfrm>
          <a:prstGeom prst="rect">
            <a:avLst/>
          </a:prstGeom>
          <a:ln w="0">
            <a:noFill/>
          </a:ln>
        </p:spPr>
      </p:pic>
      <p:pic>
        <p:nvPicPr>
          <p:cNvPr id="552" name="Picture 10" descr="A blue and black logo&#10;&#10;Description automatically generated"/>
          <p:cNvPicPr/>
          <p:nvPr/>
        </p:nvPicPr>
        <p:blipFill>
          <a:blip r:embed="rId2"/>
          <a:stretch/>
        </p:blipFill>
        <p:spPr>
          <a:xfrm>
            <a:off x="7750080" y="3445200"/>
            <a:ext cx="1293840" cy="565560"/>
          </a:xfrm>
          <a:prstGeom prst="rect">
            <a:avLst/>
          </a:prstGeom>
          <a:ln w="0">
            <a:noFill/>
          </a:ln>
        </p:spPr>
      </p:pic>
      <p:pic>
        <p:nvPicPr>
          <p:cNvPr id="553" name="Picture 12" descr="A computer server with a wrench and a key&#10;&#10;Description automatically generated"/>
          <p:cNvPicPr/>
          <p:nvPr/>
        </p:nvPicPr>
        <p:blipFill>
          <a:blip r:embed="rId3"/>
          <a:stretch/>
        </p:blipFill>
        <p:spPr>
          <a:xfrm>
            <a:off x="9710640" y="1510560"/>
            <a:ext cx="1542600" cy="789120"/>
          </a:xfrm>
          <a:prstGeom prst="rect">
            <a:avLst/>
          </a:prstGeom>
          <a:ln w="0">
            <a:noFill/>
          </a:ln>
        </p:spPr>
      </p:pic>
      <p:sp>
        <p:nvSpPr>
          <p:cNvPr id="554" name="Title 1"/>
          <p:cNvSpPr/>
          <p:nvPr/>
        </p:nvSpPr>
        <p:spPr>
          <a:xfrm>
            <a:off x="9768600" y="2467080"/>
            <a:ext cx="15426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000" spc="-1" strike="noStrike">
                <a:solidFill>
                  <a:schemeClr val="dk1"/>
                </a:solidFill>
                <a:latin typeface="Myriad Pro"/>
                <a:ea typeface="Myriad Pro"/>
              </a:rPr>
              <a:t>Server Configuration</a:t>
            </a:r>
            <a:endParaRPr b="0" lang="en-US" sz="1000" spc="-1" strike="noStrike">
              <a:solidFill>
                <a:srgbClr val="000000"/>
              </a:solidFill>
              <a:latin typeface="Arial"/>
            </a:endParaRPr>
          </a:p>
        </p:txBody>
      </p:sp>
      <p:pic>
        <p:nvPicPr>
          <p:cNvPr id="555" name="Picture 15" descr="A white router with a antenna&#10;&#10;Description automatically generated"/>
          <p:cNvPicPr/>
          <p:nvPr/>
        </p:nvPicPr>
        <p:blipFill>
          <a:blip r:embed="rId4"/>
          <a:stretch/>
        </p:blipFill>
        <p:spPr>
          <a:xfrm>
            <a:off x="5523120" y="1510560"/>
            <a:ext cx="1542600" cy="828360"/>
          </a:xfrm>
          <a:prstGeom prst="rect">
            <a:avLst/>
          </a:prstGeom>
          <a:ln w="0">
            <a:noFill/>
          </a:ln>
        </p:spPr>
      </p:pic>
      <p:sp>
        <p:nvSpPr>
          <p:cNvPr id="556" name="Title 1"/>
          <p:cNvSpPr/>
          <p:nvPr/>
        </p:nvSpPr>
        <p:spPr>
          <a:xfrm>
            <a:off x="5523120" y="2467080"/>
            <a:ext cx="162972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000" spc="-1" strike="noStrike">
                <a:solidFill>
                  <a:schemeClr val="dk1"/>
                </a:solidFill>
                <a:latin typeface="Myriad Pro"/>
                <a:ea typeface="Myriad Pro"/>
              </a:rPr>
              <a:t>Network Configuration</a:t>
            </a:r>
            <a:endParaRPr b="0" lang="en-US" sz="1000" spc="-1" strike="noStrike">
              <a:solidFill>
                <a:srgbClr val="000000"/>
              </a:solidFill>
              <a:latin typeface="Arial"/>
            </a:endParaRPr>
          </a:p>
        </p:txBody>
      </p:sp>
      <p:pic>
        <p:nvPicPr>
          <p:cNvPr id="557" name="Picture 18" descr="Blue text on a white background&#10;&#10;Description automatically generated"/>
          <p:cNvPicPr/>
          <p:nvPr/>
        </p:nvPicPr>
        <p:blipFill>
          <a:blip r:embed="rId5"/>
          <a:stretch/>
        </p:blipFill>
        <p:spPr>
          <a:xfrm>
            <a:off x="7821720" y="4936320"/>
            <a:ext cx="1339920" cy="758160"/>
          </a:xfrm>
          <a:prstGeom prst="rect">
            <a:avLst/>
          </a:prstGeom>
          <a:ln w="0">
            <a:noFill/>
          </a:ln>
        </p:spPr>
      </p:pic>
      <p:sp>
        <p:nvSpPr>
          <p:cNvPr id="558" name="Title 1"/>
          <p:cNvSpPr/>
          <p:nvPr/>
        </p:nvSpPr>
        <p:spPr>
          <a:xfrm>
            <a:off x="7893720" y="5810040"/>
            <a:ext cx="119664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000" spc="-1" strike="noStrike">
                <a:solidFill>
                  <a:schemeClr val="dk1"/>
                </a:solidFill>
                <a:latin typeface="Myriad Pro"/>
                <a:ea typeface="Myriad Pro"/>
              </a:rPr>
              <a:t>People Behavior</a:t>
            </a:r>
            <a:endParaRPr b="0" lang="en-US" sz="1000" spc="-1" strike="noStrike">
              <a:solidFill>
                <a:srgbClr val="000000"/>
              </a:solidFill>
              <a:latin typeface="Arial"/>
            </a:endParaRPr>
          </a:p>
        </p:txBody>
      </p:sp>
      <p:sp>
        <p:nvSpPr>
          <p:cNvPr id="559" name="Arrow: Right 20"/>
          <p:cNvSpPr/>
          <p:nvPr/>
        </p:nvSpPr>
        <p:spPr>
          <a:xfrm rot="2805600">
            <a:off x="7169760" y="2766240"/>
            <a:ext cx="506880" cy="419400"/>
          </a:xfrm>
          <a:prstGeom prst="rightArrow">
            <a:avLst>
              <a:gd name="adj1" fmla="val 50000"/>
              <a:gd name="adj2" fmla="val 50000"/>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sp>
        <p:nvSpPr>
          <p:cNvPr id="560" name="Arrow: Right 21"/>
          <p:cNvSpPr/>
          <p:nvPr/>
        </p:nvSpPr>
        <p:spPr>
          <a:xfrm rot="7842000">
            <a:off x="9241920" y="2792880"/>
            <a:ext cx="447480" cy="414000"/>
          </a:xfrm>
          <a:prstGeom prst="rightArrow">
            <a:avLst>
              <a:gd name="adj1" fmla="val 50000"/>
              <a:gd name="adj2" fmla="val 50000"/>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sp>
        <p:nvSpPr>
          <p:cNvPr id="561" name="Arrow: Right 22"/>
          <p:cNvSpPr/>
          <p:nvPr/>
        </p:nvSpPr>
        <p:spPr>
          <a:xfrm rot="16200000">
            <a:off x="8240400" y="4341240"/>
            <a:ext cx="433800" cy="409680"/>
          </a:xfrm>
          <a:prstGeom prst="rightArrow">
            <a:avLst>
              <a:gd name="adj1" fmla="val 50000"/>
              <a:gd name="adj2" fmla="val 50000"/>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pic>
        <p:nvPicPr>
          <p:cNvPr id="562" name="Picture 23" descr="A computer server with a wrench and a key&#10;&#10;Description automatically generated"/>
          <p:cNvPicPr/>
          <p:nvPr/>
        </p:nvPicPr>
        <p:blipFill>
          <a:blip r:embed="rId6"/>
          <a:stretch/>
        </p:blipFill>
        <p:spPr>
          <a:xfrm>
            <a:off x="9710640" y="1510560"/>
            <a:ext cx="1542600" cy="789120"/>
          </a:xfrm>
          <a:prstGeom prst="rect">
            <a:avLst/>
          </a:prstGeom>
          <a:ln w="0">
            <a:noFill/>
          </a:ln>
        </p:spPr>
      </p:pic>
      <p:sp>
        <p:nvSpPr>
          <p:cNvPr id="563" name="Title 1"/>
          <p:cNvSpPr/>
          <p:nvPr/>
        </p:nvSpPr>
        <p:spPr>
          <a:xfrm>
            <a:off x="9768600" y="2467080"/>
            <a:ext cx="15426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000" spc="-1" strike="noStrike">
                <a:solidFill>
                  <a:schemeClr val="dk1"/>
                </a:solidFill>
                <a:latin typeface="Myriad Pro"/>
                <a:ea typeface="Myriad Pro"/>
              </a:rPr>
              <a:t>Server Configuration</a:t>
            </a:r>
            <a:endParaRPr b="0" lang="en-US" sz="1000" spc="-1" strike="noStrike">
              <a:solidFill>
                <a:srgbClr val="000000"/>
              </a:solidFill>
              <a:latin typeface="Arial"/>
            </a:endParaRPr>
          </a:p>
        </p:txBody>
      </p:sp>
      <p:pic>
        <p:nvPicPr>
          <p:cNvPr id="564" name="Picture 25" descr="A white router with a antenna&#10;&#10;Description automatically generated"/>
          <p:cNvPicPr/>
          <p:nvPr/>
        </p:nvPicPr>
        <p:blipFill>
          <a:blip r:embed="rId7"/>
          <a:stretch/>
        </p:blipFill>
        <p:spPr>
          <a:xfrm>
            <a:off x="5523120" y="1510560"/>
            <a:ext cx="1542600" cy="828360"/>
          </a:xfrm>
          <a:prstGeom prst="rect">
            <a:avLst/>
          </a:prstGeom>
          <a:ln w="0">
            <a:noFill/>
          </a:ln>
        </p:spPr>
      </p:pic>
      <p:sp>
        <p:nvSpPr>
          <p:cNvPr id="565" name="Title 1"/>
          <p:cNvSpPr/>
          <p:nvPr/>
        </p:nvSpPr>
        <p:spPr>
          <a:xfrm>
            <a:off x="5523120" y="2467080"/>
            <a:ext cx="162972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000" spc="-1" strike="noStrike">
                <a:solidFill>
                  <a:schemeClr val="dk1"/>
                </a:solidFill>
                <a:latin typeface="Myriad Pro"/>
                <a:ea typeface="Myriad Pro"/>
              </a:rPr>
              <a:t>Network Configuration</a:t>
            </a:r>
            <a:endParaRPr b="0" lang="en-US" sz="1000" spc="-1" strike="noStrike">
              <a:solidFill>
                <a:srgbClr val="000000"/>
              </a:solidFill>
              <a:latin typeface="Arial"/>
            </a:endParaRPr>
          </a:p>
        </p:txBody>
      </p:sp>
      <p:sp>
        <p:nvSpPr>
          <p:cNvPr id="566" name="Arrow: Right 27"/>
          <p:cNvSpPr/>
          <p:nvPr/>
        </p:nvSpPr>
        <p:spPr>
          <a:xfrm rot="2805600">
            <a:off x="7169760" y="2766240"/>
            <a:ext cx="506880" cy="419400"/>
          </a:xfrm>
          <a:prstGeom prst="rightArrow">
            <a:avLst>
              <a:gd name="adj1" fmla="val 50000"/>
              <a:gd name="adj2" fmla="val 50000"/>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sp>
        <p:nvSpPr>
          <p:cNvPr id="567" name="Arrow: Right 28"/>
          <p:cNvSpPr/>
          <p:nvPr/>
        </p:nvSpPr>
        <p:spPr>
          <a:xfrm rot="7842000">
            <a:off x="9241920" y="2792880"/>
            <a:ext cx="447480" cy="414000"/>
          </a:xfrm>
          <a:prstGeom prst="rightArrow">
            <a:avLst>
              <a:gd name="adj1" fmla="val 50000"/>
              <a:gd name="adj2" fmla="val 50000"/>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sp>
        <p:nvSpPr>
          <p:cNvPr id="568" name="Arrow: Right 29"/>
          <p:cNvSpPr/>
          <p:nvPr/>
        </p:nvSpPr>
        <p:spPr>
          <a:xfrm rot="16200000">
            <a:off x="8240400" y="4341240"/>
            <a:ext cx="433800" cy="409680"/>
          </a:xfrm>
          <a:prstGeom prst="rightArrow">
            <a:avLst>
              <a:gd name="adj1" fmla="val 50000"/>
              <a:gd name="adj2" fmla="val 50000"/>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spTree>
  </p:cSld>
  <mc:AlternateContent>
    <mc:Choice Requires="p14">
      <p:transition spd="slow" p14:dur="2000"/>
    </mc:Choice>
    <mc:Fallback>
      <p:transition spd="slow"/>
    </mc:Fallback>
  </mc:AlternateContent>
  <p:timing>
    <p:tnLst>
      <p:par>
        <p:cTn id="290" dur="indefinite" restart="never" nodeType="tmRoot">
          <p:childTnLst>
            <p:seq>
              <p:cTn id="291" dur="indefinite" nodeType="mainSeq">
                <p:childTnLst>
                  <p:par>
                    <p:cTn id="292" fill="hold">
                      <p:stCondLst>
                        <p:cond delay="indefinite"/>
                      </p:stCondLst>
                      <p:childTnLst>
                        <p:par>
                          <p:cTn id="293" fill="hold">
                            <p:stCondLst>
                              <p:cond delay="0"/>
                            </p:stCondLst>
                            <p:childTnLst>
                              <p:par>
                                <p:cTn id="294" nodeType="clickEffect" fill="hold" presetClass="entr" presetID="10">
                                  <p:stCondLst>
                                    <p:cond delay="0"/>
                                  </p:stCondLst>
                                  <p:childTnLst>
                                    <p:set>
                                      <p:cBhvr>
                                        <p:cTn id="295" dur="1" fill="hold">
                                          <p:stCondLst>
                                            <p:cond delay="0"/>
                                          </p:stCondLst>
                                        </p:cTn>
                                        <p:tgtEl>
                                          <p:spTgt spid="551"/>
                                        </p:tgtEl>
                                        <p:attrNameLst>
                                          <p:attrName>style.visibility</p:attrName>
                                        </p:attrNameLst>
                                      </p:cBhvr>
                                      <p:to>
                                        <p:strVal val="visible"/>
                                      </p:to>
                                    </p:set>
                                    <p:animEffect filter="fade" transition="in">
                                      <p:cBhvr additive="repl">
                                        <p:cTn id="296" dur="500"/>
                                        <p:tgtEl>
                                          <p:spTgt spid="551"/>
                                        </p:tgtEl>
                                      </p:cBhvr>
                                    </p:animEffec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42">
                                  <p:stCondLst>
                                    <p:cond delay="0"/>
                                  </p:stCondLst>
                                  <p:childTnLst>
                                    <p:set>
                                      <p:cBhvr>
                                        <p:cTn id="300" dur="1" fill="hold">
                                          <p:stCondLst>
                                            <p:cond delay="0"/>
                                          </p:stCondLst>
                                        </p:cTn>
                                        <p:tgtEl>
                                          <p:spTgt spid="552"/>
                                        </p:tgtEl>
                                        <p:attrNameLst>
                                          <p:attrName>style.visibility</p:attrName>
                                        </p:attrNameLst>
                                      </p:cBhvr>
                                      <p:to>
                                        <p:strVal val="visible"/>
                                      </p:to>
                                    </p:set>
                                    <p:animEffect filter="fade" transition="in">
                                      <p:cBhvr additive="repl">
                                        <p:cTn id="301" dur="1000"/>
                                        <p:tgtEl>
                                          <p:spTgt spid="552"/>
                                        </p:tgtEl>
                                      </p:cBhvr>
                                    </p:animEffect>
                                    <p:anim calcmode="lin" valueType="num">
                                      <p:cBhvr additive="repl">
                                        <p:cTn id="302" dur="1000" fill="hold"/>
                                        <p:tgtEl>
                                          <p:spTgt spid="552"/>
                                        </p:tgtEl>
                                        <p:attrNameLst>
                                          <p:attrName>ppt_x</p:attrName>
                                        </p:attrNameLst>
                                      </p:cBhvr>
                                      <p:tavLst>
                                        <p:tav tm="0">
                                          <p:val>
                                            <p:strVal val="#ppt_x"/>
                                          </p:val>
                                        </p:tav>
                                        <p:tav tm="100000">
                                          <p:val>
                                            <p:strVal val="#ppt_x"/>
                                          </p:val>
                                        </p:tav>
                                      </p:tavLst>
                                    </p:anim>
                                    <p:anim calcmode="lin" valueType="num">
                                      <p:cBhvr additive="repl">
                                        <p:cTn id="303" dur="1000" fill="hold"/>
                                        <p:tgtEl>
                                          <p:spTgt spid="552"/>
                                        </p:tgtEl>
                                        <p:attrNameLst>
                                          <p:attrName>ppt_y</p:attrName>
                                        </p:attrNameLst>
                                      </p:cBhvr>
                                      <p:tavLst>
                                        <p:tav tm="0">
                                          <p:val>
                                            <p:strVal val="#ppt_y+.1"/>
                                          </p:val>
                                        </p:tav>
                                        <p:tav tm="100000">
                                          <p:val>
                                            <p:strVal val="#ppt_y"/>
                                          </p:val>
                                        </p:tav>
                                      </p:tavLst>
                                    </p:anim>
                                  </p:childTnLst>
                                </p:cTn>
                              </p:par>
                            </p:childTnLst>
                          </p:cTn>
                        </p:par>
                      </p:childTnLst>
                    </p:cTn>
                  </p:par>
                  <p:par>
                    <p:cTn id="304" fill="hold">
                      <p:stCondLst>
                        <p:cond delay="indefinite"/>
                      </p:stCondLst>
                      <p:childTnLst>
                        <p:par>
                          <p:cTn id="305" fill="hold">
                            <p:stCondLst>
                              <p:cond delay="0"/>
                            </p:stCondLst>
                            <p:childTnLst>
                              <p:par>
                                <p:cTn id="306" nodeType="clickEffect" fill="hold" presetClass="entr" presetID="22" presetSubtype="4">
                                  <p:stCondLst>
                                    <p:cond delay="0"/>
                                  </p:stCondLst>
                                  <p:childTnLst>
                                    <p:set>
                                      <p:cBhvr>
                                        <p:cTn id="307" dur="1" fill="hold">
                                          <p:stCondLst>
                                            <p:cond delay="0"/>
                                          </p:stCondLst>
                                        </p:cTn>
                                        <p:tgtEl>
                                          <p:spTgt spid="555"/>
                                        </p:tgtEl>
                                        <p:attrNameLst>
                                          <p:attrName>style.visibility</p:attrName>
                                        </p:attrNameLst>
                                      </p:cBhvr>
                                      <p:to>
                                        <p:strVal val="visible"/>
                                      </p:to>
                                    </p:set>
                                    <p:animEffect filter="wipe(down)" transition="in">
                                      <p:cBhvr additive="repl">
                                        <p:cTn id="308" dur="500"/>
                                        <p:tgtEl>
                                          <p:spTgt spid="555"/>
                                        </p:tgtEl>
                                      </p:cBhvr>
                                    </p:animEffect>
                                  </p:childTnLst>
                                </p:cTn>
                              </p:par>
                              <p:par>
                                <p:cTn id="309" nodeType="withEffect" fill="hold" presetClass="entr" presetID="22" presetSubtype="4">
                                  <p:stCondLst>
                                    <p:cond delay="0"/>
                                  </p:stCondLst>
                                  <p:childTnLst>
                                    <p:set>
                                      <p:cBhvr>
                                        <p:cTn id="310" dur="1" fill="hold">
                                          <p:stCondLst>
                                            <p:cond delay="0"/>
                                          </p:stCondLst>
                                        </p:cTn>
                                        <p:tgtEl>
                                          <p:spTgt spid="556"/>
                                        </p:tgtEl>
                                        <p:attrNameLst>
                                          <p:attrName>style.visibility</p:attrName>
                                        </p:attrNameLst>
                                      </p:cBhvr>
                                      <p:to>
                                        <p:strVal val="visible"/>
                                      </p:to>
                                    </p:set>
                                    <p:animEffect filter="wipe(down)" transition="in">
                                      <p:cBhvr additive="repl">
                                        <p:cTn id="311" dur="500"/>
                                        <p:tgtEl>
                                          <p:spTgt spid="556"/>
                                        </p:tgtEl>
                                      </p:cBhvr>
                                    </p:animEffect>
                                  </p:childTnLst>
                                </p:cTn>
                              </p:par>
                              <p:par>
                                <p:cTn id="312" nodeType="withEffect" fill="hold" presetClass="entr" presetID="22" presetSubtype="4">
                                  <p:stCondLst>
                                    <p:cond delay="0"/>
                                  </p:stCondLst>
                                  <p:childTnLst>
                                    <p:set>
                                      <p:cBhvr>
                                        <p:cTn id="313" dur="1" fill="hold">
                                          <p:stCondLst>
                                            <p:cond delay="0"/>
                                          </p:stCondLst>
                                        </p:cTn>
                                        <p:tgtEl>
                                          <p:spTgt spid="559"/>
                                        </p:tgtEl>
                                        <p:attrNameLst>
                                          <p:attrName>style.visibility</p:attrName>
                                        </p:attrNameLst>
                                      </p:cBhvr>
                                      <p:to>
                                        <p:strVal val="visible"/>
                                      </p:to>
                                    </p:set>
                                    <p:animEffect filter="wipe(down)" transition="in">
                                      <p:cBhvr additive="repl">
                                        <p:cTn id="314" dur="500"/>
                                        <p:tgtEl>
                                          <p:spTgt spid="559"/>
                                        </p:tgtEl>
                                      </p:cBhvr>
                                    </p:animEffect>
                                  </p:childTnLst>
                                </p:cTn>
                              </p:par>
                              <p:par>
                                <p:cTn id="315" nodeType="withEffect" fill="hold" presetClass="entr" presetID="22" presetSubtype="4">
                                  <p:stCondLst>
                                    <p:cond delay="0"/>
                                  </p:stCondLst>
                                  <p:childTnLst>
                                    <p:set>
                                      <p:cBhvr>
                                        <p:cTn id="316" dur="1" fill="hold">
                                          <p:stCondLst>
                                            <p:cond delay="0"/>
                                          </p:stCondLst>
                                        </p:cTn>
                                        <p:tgtEl>
                                          <p:spTgt spid="564"/>
                                        </p:tgtEl>
                                        <p:attrNameLst>
                                          <p:attrName>style.visibility</p:attrName>
                                        </p:attrNameLst>
                                      </p:cBhvr>
                                      <p:to>
                                        <p:strVal val="visible"/>
                                      </p:to>
                                    </p:set>
                                    <p:animEffect filter="wipe(down)" transition="in">
                                      <p:cBhvr additive="repl">
                                        <p:cTn id="317" dur="500"/>
                                        <p:tgtEl>
                                          <p:spTgt spid="564"/>
                                        </p:tgtEl>
                                      </p:cBhvr>
                                    </p:animEffect>
                                  </p:childTnLst>
                                </p:cTn>
                              </p:par>
                              <p:par>
                                <p:cTn id="318" nodeType="withEffect" fill="hold" presetClass="entr" presetID="22" presetSubtype="4">
                                  <p:stCondLst>
                                    <p:cond delay="0"/>
                                  </p:stCondLst>
                                  <p:childTnLst>
                                    <p:set>
                                      <p:cBhvr>
                                        <p:cTn id="319" dur="1" fill="hold">
                                          <p:stCondLst>
                                            <p:cond delay="0"/>
                                          </p:stCondLst>
                                        </p:cTn>
                                        <p:tgtEl>
                                          <p:spTgt spid="565"/>
                                        </p:tgtEl>
                                        <p:attrNameLst>
                                          <p:attrName>style.visibility</p:attrName>
                                        </p:attrNameLst>
                                      </p:cBhvr>
                                      <p:to>
                                        <p:strVal val="visible"/>
                                      </p:to>
                                    </p:set>
                                    <p:animEffect filter="wipe(down)" transition="in">
                                      <p:cBhvr additive="repl">
                                        <p:cTn id="320" dur="500"/>
                                        <p:tgtEl>
                                          <p:spTgt spid="565"/>
                                        </p:tgtEl>
                                      </p:cBhvr>
                                    </p:animEffect>
                                  </p:childTnLst>
                                </p:cTn>
                              </p:par>
                              <p:par>
                                <p:cTn id="321" nodeType="withEffect" fill="hold" presetClass="entr" presetID="22" presetSubtype="4">
                                  <p:stCondLst>
                                    <p:cond delay="0"/>
                                  </p:stCondLst>
                                  <p:childTnLst>
                                    <p:set>
                                      <p:cBhvr>
                                        <p:cTn id="322" dur="1" fill="hold">
                                          <p:stCondLst>
                                            <p:cond delay="0"/>
                                          </p:stCondLst>
                                        </p:cTn>
                                        <p:tgtEl>
                                          <p:spTgt spid="566"/>
                                        </p:tgtEl>
                                        <p:attrNameLst>
                                          <p:attrName>style.visibility</p:attrName>
                                        </p:attrNameLst>
                                      </p:cBhvr>
                                      <p:to>
                                        <p:strVal val="visible"/>
                                      </p:to>
                                    </p:set>
                                    <p:animEffect filter="wipe(down)" transition="in">
                                      <p:cBhvr additive="repl">
                                        <p:cTn id="323" dur="500"/>
                                        <p:tgtEl>
                                          <p:spTgt spid="566"/>
                                        </p:tgtEl>
                                      </p:cBhvr>
                                    </p:animEffect>
                                  </p:childTnLst>
                                </p:cTn>
                              </p:par>
                            </p:childTnLst>
                          </p:cTn>
                        </p:par>
                      </p:childTnLst>
                    </p:cTn>
                  </p:par>
                  <p:par>
                    <p:cTn id="324" fill="hold">
                      <p:stCondLst>
                        <p:cond delay="indefinite"/>
                      </p:stCondLst>
                      <p:childTnLst>
                        <p:par>
                          <p:cTn id="325" fill="hold">
                            <p:stCondLst>
                              <p:cond delay="0"/>
                            </p:stCondLst>
                            <p:childTnLst>
                              <p:par>
                                <p:cTn id="326" nodeType="clickEffect" fill="hold" presetClass="entr" presetID="6" presetSubtype="16">
                                  <p:stCondLst>
                                    <p:cond delay="0"/>
                                  </p:stCondLst>
                                  <p:childTnLst>
                                    <p:set>
                                      <p:cBhvr>
                                        <p:cTn id="327" dur="1" fill="hold">
                                          <p:stCondLst>
                                            <p:cond delay="0"/>
                                          </p:stCondLst>
                                        </p:cTn>
                                        <p:tgtEl>
                                          <p:spTgt spid="553"/>
                                        </p:tgtEl>
                                        <p:attrNameLst>
                                          <p:attrName>style.visibility</p:attrName>
                                        </p:attrNameLst>
                                      </p:cBhvr>
                                      <p:to>
                                        <p:strVal val="visible"/>
                                      </p:to>
                                    </p:set>
                                    <p:animEffect filter="circle(in)" transition="in">
                                      <p:cBhvr additive="repl">
                                        <p:cTn id="328" dur="2000"/>
                                        <p:tgtEl>
                                          <p:spTgt spid="553"/>
                                        </p:tgtEl>
                                      </p:cBhvr>
                                    </p:animEffect>
                                  </p:childTnLst>
                                </p:cTn>
                              </p:par>
                              <p:par>
                                <p:cTn id="329" nodeType="withEffect" fill="hold" presetClass="entr" presetID="6" presetSubtype="16">
                                  <p:stCondLst>
                                    <p:cond delay="0"/>
                                  </p:stCondLst>
                                  <p:childTnLst>
                                    <p:set>
                                      <p:cBhvr>
                                        <p:cTn id="330" dur="1" fill="hold">
                                          <p:stCondLst>
                                            <p:cond delay="0"/>
                                          </p:stCondLst>
                                        </p:cTn>
                                        <p:tgtEl>
                                          <p:spTgt spid="554"/>
                                        </p:tgtEl>
                                        <p:attrNameLst>
                                          <p:attrName>style.visibility</p:attrName>
                                        </p:attrNameLst>
                                      </p:cBhvr>
                                      <p:to>
                                        <p:strVal val="visible"/>
                                      </p:to>
                                    </p:set>
                                    <p:animEffect filter="circle(in)" transition="in">
                                      <p:cBhvr additive="repl">
                                        <p:cTn id="331" dur="2000"/>
                                        <p:tgtEl>
                                          <p:spTgt spid="554"/>
                                        </p:tgtEl>
                                      </p:cBhvr>
                                    </p:animEffect>
                                  </p:childTnLst>
                                </p:cTn>
                              </p:par>
                              <p:par>
                                <p:cTn id="332" nodeType="withEffect" fill="hold" presetClass="entr" presetID="6" presetSubtype="16">
                                  <p:stCondLst>
                                    <p:cond delay="0"/>
                                  </p:stCondLst>
                                  <p:childTnLst>
                                    <p:set>
                                      <p:cBhvr>
                                        <p:cTn id="333" dur="1" fill="hold">
                                          <p:stCondLst>
                                            <p:cond delay="0"/>
                                          </p:stCondLst>
                                        </p:cTn>
                                        <p:tgtEl>
                                          <p:spTgt spid="560"/>
                                        </p:tgtEl>
                                        <p:attrNameLst>
                                          <p:attrName>style.visibility</p:attrName>
                                        </p:attrNameLst>
                                      </p:cBhvr>
                                      <p:to>
                                        <p:strVal val="visible"/>
                                      </p:to>
                                    </p:set>
                                    <p:animEffect filter="circle(in)" transition="in">
                                      <p:cBhvr additive="repl">
                                        <p:cTn id="334" dur="2000"/>
                                        <p:tgtEl>
                                          <p:spTgt spid="560"/>
                                        </p:tgtEl>
                                      </p:cBhvr>
                                    </p:animEffect>
                                  </p:childTnLst>
                                </p:cTn>
                              </p:par>
                              <p:par>
                                <p:cTn id="335" nodeType="withEffect" fill="hold" presetClass="entr" presetID="6" presetSubtype="16">
                                  <p:stCondLst>
                                    <p:cond delay="0"/>
                                  </p:stCondLst>
                                  <p:childTnLst>
                                    <p:set>
                                      <p:cBhvr>
                                        <p:cTn id="336" dur="1" fill="hold">
                                          <p:stCondLst>
                                            <p:cond delay="0"/>
                                          </p:stCondLst>
                                        </p:cTn>
                                        <p:tgtEl>
                                          <p:spTgt spid="562"/>
                                        </p:tgtEl>
                                        <p:attrNameLst>
                                          <p:attrName>style.visibility</p:attrName>
                                        </p:attrNameLst>
                                      </p:cBhvr>
                                      <p:to>
                                        <p:strVal val="visible"/>
                                      </p:to>
                                    </p:set>
                                    <p:animEffect filter="circle(in)" transition="in">
                                      <p:cBhvr additive="repl">
                                        <p:cTn id="337" dur="2000"/>
                                        <p:tgtEl>
                                          <p:spTgt spid="562"/>
                                        </p:tgtEl>
                                      </p:cBhvr>
                                    </p:animEffect>
                                  </p:childTnLst>
                                </p:cTn>
                              </p:par>
                              <p:par>
                                <p:cTn id="338" nodeType="withEffect" fill="hold" presetClass="entr" presetID="6" presetSubtype="16">
                                  <p:stCondLst>
                                    <p:cond delay="0"/>
                                  </p:stCondLst>
                                  <p:childTnLst>
                                    <p:set>
                                      <p:cBhvr>
                                        <p:cTn id="339" dur="1" fill="hold">
                                          <p:stCondLst>
                                            <p:cond delay="0"/>
                                          </p:stCondLst>
                                        </p:cTn>
                                        <p:tgtEl>
                                          <p:spTgt spid="563"/>
                                        </p:tgtEl>
                                        <p:attrNameLst>
                                          <p:attrName>style.visibility</p:attrName>
                                        </p:attrNameLst>
                                      </p:cBhvr>
                                      <p:to>
                                        <p:strVal val="visible"/>
                                      </p:to>
                                    </p:set>
                                    <p:animEffect filter="circle(in)" transition="in">
                                      <p:cBhvr additive="repl">
                                        <p:cTn id="340" dur="2000"/>
                                        <p:tgtEl>
                                          <p:spTgt spid="563"/>
                                        </p:tgtEl>
                                      </p:cBhvr>
                                    </p:animEffect>
                                  </p:childTnLst>
                                </p:cTn>
                              </p:par>
                              <p:par>
                                <p:cTn id="341" nodeType="withEffect" fill="hold" presetClass="entr" presetID="6" presetSubtype="16">
                                  <p:stCondLst>
                                    <p:cond delay="0"/>
                                  </p:stCondLst>
                                  <p:childTnLst>
                                    <p:set>
                                      <p:cBhvr>
                                        <p:cTn id="342" dur="1" fill="hold">
                                          <p:stCondLst>
                                            <p:cond delay="0"/>
                                          </p:stCondLst>
                                        </p:cTn>
                                        <p:tgtEl>
                                          <p:spTgt spid="567"/>
                                        </p:tgtEl>
                                        <p:attrNameLst>
                                          <p:attrName>style.visibility</p:attrName>
                                        </p:attrNameLst>
                                      </p:cBhvr>
                                      <p:to>
                                        <p:strVal val="visible"/>
                                      </p:to>
                                    </p:set>
                                    <p:animEffect filter="circle(in)" transition="in">
                                      <p:cBhvr additive="repl">
                                        <p:cTn id="343" dur="2000"/>
                                        <p:tgtEl>
                                          <p:spTgt spid="567"/>
                                        </p:tgtEl>
                                      </p:cBhvr>
                                    </p:animEffect>
                                  </p:childTnLst>
                                </p:cTn>
                              </p:par>
                            </p:childTnLst>
                          </p:cTn>
                        </p:par>
                      </p:childTnLst>
                    </p:cTn>
                  </p:par>
                  <p:par>
                    <p:cTn id="344" fill="hold">
                      <p:stCondLst>
                        <p:cond delay="indefinite"/>
                      </p:stCondLst>
                      <p:childTnLst>
                        <p:par>
                          <p:cTn id="345" fill="hold">
                            <p:stCondLst>
                              <p:cond delay="0"/>
                            </p:stCondLst>
                            <p:childTnLst>
                              <p:par>
                                <p:cTn id="346" nodeType="clickEffect" fill="hold" presetClass="entr" presetID="14" presetSubtype="10">
                                  <p:stCondLst>
                                    <p:cond delay="0"/>
                                  </p:stCondLst>
                                  <p:childTnLst>
                                    <p:set>
                                      <p:cBhvr>
                                        <p:cTn id="347" dur="1" fill="hold">
                                          <p:stCondLst>
                                            <p:cond delay="0"/>
                                          </p:stCondLst>
                                        </p:cTn>
                                        <p:tgtEl>
                                          <p:spTgt spid="557"/>
                                        </p:tgtEl>
                                        <p:attrNameLst>
                                          <p:attrName>style.visibility</p:attrName>
                                        </p:attrNameLst>
                                      </p:cBhvr>
                                      <p:to>
                                        <p:strVal val="visible"/>
                                      </p:to>
                                    </p:set>
                                    <p:animEffect filter="randombar(horizontal)" transition="in">
                                      <p:cBhvr additive="repl">
                                        <p:cTn id="348" dur="500"/>
                                        <p:tgtEl>
                                          <p:spTgt spid="557"/>
                                        </p:tgtEl>
                                      </p:cBhvr>
                                    </p:animEffect>
                                  </p:childTnLst>
                                </p:cTn>
                              </p:par>
                              <p:par>
                                <p:cTn id="349" nodeType="withEffect" fill="hold" presetClass="entr" presetID="14" presetSubtype="10">
                                  <p:stCondLst>
                                    <p:cond delay="0"/>
                                  </p:stCondLst>
                                  <p:childTnLst>
                                    <p:set>
                                      <p:cBhvr>
                                        <p:cTn id="350" dur="1" fill="hold">
                                          <p:stCondLst>
                                            <p:cond delay="0"/>
                                          </p:stCondLst>
                                        </p:cTn>
                                        <p:tgtEl>
                                          <p:spTgt spid="558"/>
                                        </p:tgtEl>
                                        <p:attrNameLst>
                                          <p:attrName>style.visibility</p:attrName>
                                        </p:attrNameLst>
                                      </p:cBhvr>
                                      <p:to>
                                        <p:strVal val="visible"/>
                                      </p:to>
                                    </p:set>
                                    <p:animEffect filter="randombar(horizontal)" transition="in">
                                      <p:cBhvr additive="repl">
                                        <p:cTn id="351" dur="500"/>
                                        <p:tgtEl>
                                          <p:spTgt spid="558"/>
                                        </p:tgtEl>
                                      </p:cBhvr>
                                    </p:animEffect>
                                  </p:childTnLst>
                                </p:cTn>
                              </p:par>
                              <p:par>
                                <p:cTn id="352" nodeType="withEffect" fill="hold" presetClass="entr" presetID="14" presetSubtype="10">
                                  <p:stCondLst>
                                    <p:cond delay="0"/>
                                  </p:stCondLst>
                                  <p:childTnLst>
                                    <p:set>
                                      <p:cBhvr>
                                        <p:cTn id="353" dur="1" fill="hold">
                                          <p:stCondLst>
                                            <p:cond delay="0"/>
                                          </p:stCondLst>
                                        </p:cTn>
                                        <p:tgtEl>
                                          <p:spTgt spid="561"/>
                                        </p:tgtEl>
                                        <p:attrNameLst>
                                          <p:attrName>style.visibility</p:attrName>
                                        </p:attrNameLst>
                                      </p:cBhvr>
                                      <p:to>
                                        <p:strVal val="visible"/>
                                      </p:to>
                                    </p:set>
                                    <p:animEffect filter="randombar(horizontal)" transition="in">
                                      <p:cBhvr additive="repl">
                                        <p:cTn id="354" dur="500"/>
                                        <p:tgtEl>
                                          <p:spTgt spid="561"/>
                                        </p:tgtEl>
                                      </p:cBhvr>
                                    </p:animEffect>
                                  </p:childTnLst>
                                </p:cTn>
                              </p:par>
                              <p:par>
                                <p:cTn id="355" nodeType="withEffect" fill="hold" presetClass="entr" presetID="14" presetSubtype="10">
                                  <p:stCondLst>
                                    <p:cond delay="0"/>
                                  </p:stCondLst>
                                  <p:childTnLst>
                                    <p:set>
                                      <p:cBhvr>
                                        <p:cTn id="356" dur="1" fill="hold">
                                          <p:stCondLst>
                                            <p:cond delay="0"/>
                                          </p:stCondLst>
                                        </p:cTn>
                                        <p:tgtEl>
                                          <p:spTgt spid="568"/>
                                        </p:tgtEl>
                                        <p:attrNameLst>
                                          <p:attrName>style.visibility</p:attrName>
                                        </p:attrNameLst>
                                      </p:cBhvr>
                                      <p:to>
                                        <p:strVal val="visible"/>
                                      </p:to>
                                    </p:set>
                                    <p:animEffect filter="randombar(horizontal)" transition="in">
                                      <p:cBhvr additive="repl">
                                        <p:cTn id="357" dur="5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Penetration Test</a:t>
            </a:r>
            <a:endParaRPr b="0" lang="en-US" sz="3200" spc="-1" strike="noStrike">
              <a:solidFill>
                <a:schemeClr val="dk1"/>
              </a:solidFill>
              <a:latin typeface="Calibri"/>
            </a:endParaRPr>
          </a:p>
        </p:txBody>
      </p:sp>
      <p:pic>
        <p:nvPicPr>
          <p:cNvPr id="570" name="Picture 13" descr=""/>
          <p:cNvPicPr/>
          <p:nvPr/>
        </p:nvPicPr>
        <p:blipFill>
          <a:blip r:embed="rId1"/>
          <a:stretch/>
        </p:blipFill>
        <p:spPr>
          <a:xfrm>
            <a:off x="6214680" y="1878480"/>
            <a:ext cx="5792760" cy="2728080"/>
          </a:xfrm>
          <a:prstGeom prst="rect">
            <a:avLst/>
          </a:prstGeom>
          <a:ln w="0">
            <a:noFill/>
          </a:ln>
        </p:spPr>
      </p:pic>
      <p:sp>
        <p:nvSpPr>
          <p:cNvPr id="571" name="Title 1"/>
          <p:cNvSpPr/>
          <p:nvPr/>
        </p:nvSpPr>
        <p:spPr>
          <a:xfrm>
            <a:off x="2407680" y="5221440"/>
            <a:ext cx="18000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Unit A </a:t>
            </a:r>
            <a:endParaRPr b="0" lang="en-US" sz="1200" spc="-1" strike="noStrike">
              <a:solidFill>
                <a:srgbClr val="000000"/>
              </a:solidFill>
              <a:latin typeface="Arial"/>
            </a:endParaRPr>
          </a:p>
        </p:txBody>
      </p:sp>
      <p:sp>
        <p:nvSpPr>
          <p:cNvPr id="572" name="Title 1"/>
          <p:cNvSpPr/>
          <p:nvPr/>
        </p:nvSpPr>
        <p:spPr>
          <a:xfrm>
            <a:off x="9111240" y="5076360"/>
            <a:ext cx="1800000" cy="29556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1200" spc="-1" strike="noStrike">
                <a:solidFill>
                  <a:schemeClr val="dk1"/>
                </a:solidFill>
                <a:latin typeface="Myriad Pro"/>
                <a:ea typeface="Myriad Pro"/>
              </a:rPr>
              <a:t>Unit B</a:t>
            </a:r>
            <a:endParaRPr b="0" lang="en-US" sz="1200" spc="-1" strike="noStrike">
              <a:solidFill>
                <a:srgbClr val="000000"/>
              </a:solidFill>
              <a:latin typeface="Arial"/>
            </a:endParaRPr>
          </a:p>
        </p:txBody>
      </p:sp>
      <p:grpSp>
        <p:nvGrpSpPr>
          <p:cNvPr id="573" name="Group 17"/>
          <p:cNvGrpSpPr/>
          <p:nvPr/>
        </p:nvGrpSpPr>
        <p:grpSpPr>
          <a:xfrm>
            <a:off x="781200" y="1708200"/>
            <a:ext cx="5052960" cy="3296160"/>
            <a:chOff x="781200" y="1708200"/>
            <a:chExt cx="5052960" cy="3296160"/>
          </a:xfrm>
        </p:grpSpPr>
        <p:pic>
          <p:nvPicPr>
            <p:cNvPr id="574" name="Picture 10" descr=""/>
            <p:cNvPicPr/>
            <p:nvPr/>
          </p:nvPicPr>
          <p:blipFill>
            <a:blip r:embed="rId2"/>
            <a:stretch/>
          </p:blipFill>
          <p:spPr>
            <a:xfrm>
              <a:off x="781200" y="1708200"/>
              <a:ext cx="5052960" cy="3296160"/>
            </a:xfrm>
            <a:prstGeom prst="rect">
              <a:avLst/>
            </a:prstGeom>
            <a:ln w="0">
              <a:noFill/>
            </a:ln>
          </p:spPr>
        </p:pic>
        <p:sp>
          <p:nvSpPr>
            <p:cNvPr id="575" name="Rectangle 16"/>
            <p:cNvSpPr/>
            <p:nvPr/>
          </p:nvSpPr>
          <p:spPr>
            <a:xfrm>
              <a:off x="1823760" y="2301120"/>
              <a:ext cx="3128760" cy="2605680"/>
            </a:xfrm>
            <a:prstGeom prst="rect">
              <a:avLst/>
            </a:prstGeom>
            <a:solidFill>
              <a:srgbClr val="5b9bd5"/>
            </a:solidFill>
            <a:ln>
              <a:solidFill>
                <a:srgbClr val="27435d"/>
              </a:solidFill>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ID" sz="1800" spc="-1" strike="noStrike">
                <a:solidFill>
                  <a:schemeClr val="lt1"/>
                </a:solidFill>
                <a:latin typeface="Calibri"/>
              </a:endParaRPr>
            </a:p>
          </p:txBody>
        </p:sp>
      </p:gr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PlaceHolder 1"/>
          <p:cNvSpPr>
            <a:spLocks noGrp="1"/>
          </p:cNvSpPr>
          <p:nvPr>
            <p:ph type="title"/>
          </p:nvPr>
        </p:nvSpPr>
        <p:spPr>
          <a:xfrm>
            <a:off x="7080480" y="4320720"/>
            <a:ext cx="4990680" cy="618840"/>
          </a:xfrm>
          <a:prstGeom prst="rect">
            <a:avLst/>
          </a:prstGeom>
          <a:noFill/>
          <a:ln w="0">
            <a:noFill/>
          </a:ln>
        </p:spPr>
        <p:txBody>
          <a:bodyPr lIns="90000" rIns="90000" tIns="45000" bIns="45000" anchor="t">
            <a:noAutofit/>
          </a:bodyPr>
          <a:p>
            <a:pPr indent="0" defTabSz="1080000">
              <a:lnSpc>
                <a:spcPct val="90000"/>
              </a:lnSpc>
              <a:buNone/>
            </a:pPr>
            <a:r>
              <a:rPr b="1" lang="en-US" sz="2800" spc="-1" strike="noStrike">
                <a:solidFill>
                  <a:schemeClr val="dk1"/>
                </a:solidFill>
                <a:latin typeface="Myriad Pro"/>
                <a:ea typeface="Myriad Pro"/>
              </a:rPr>
              <a:t>Rencana Pengembangan</a:t>
            </a:r>
            <a:endParaRPr b="0" lang="en-US" sz="2800" spc="-1" strike="noStrike">
              <a:solidFill>
                <a:schemeClr val="dk1"/>
              </a:solidFill>
              <a:latin typeface="Calibri"/>
            </a:endParaRPr>
          </a:p>
        </p:txBody>
      </p:sp>
      <p:sp>
        <p:nvSpPr>
          <p:cNvPr id="577" name="PlaceHolder 2"/>
          <p:cNvSpPr>
            <a:spLocks noGrp="1"/>
          </p:cNvSpPr>
          <p:nvPr>
            <p:ph/>
          </p:nvPr>
        </p:nvSpPr>
        <p:spPr>
          <a:xfrm>
            <a:off x="7063560" y="4934880"/>
            <a:ext cx="851040" cy="722880"/>
          </a:xfrm>
          <a:prstGeom prst="rect">
            <a:avLst/>
          </a:prstGeom>
          <a:noFill/>
          <a:ln w="0">
            <a:noFill/>
          </a:ln>
        </p:spPr>
        <p:txBody>
          <a:bodyPr lIns="90000" rIns="90000" tIns="45000" bIns="45000" anchor="t">
            <a:noAutofit/>
          </a:bodyPr>
          <a:p>
            <a:pPr indent="0" algn="ctr" defTabSz="1080000">
              <a:lnSpc>
                <a:spcPct val="90000"/>
              </a:lnSpc>
              <a:spcBef>
                <a:spcPts val="1182"/>
              </a:spcBef>
              <a:buNone/>
              <a:tabLst>
                <a:tab algn="l" pos="0"/>
              </a:tabLst>
            </a:pPr>
            <a:r>
              <a:rPr b="0" lang="en-US" sz="4000" spc="-1" strike="noStrike">
                <a:solidFill>
                  <a:schemeClr val="dk1"/>
                </a:solidFill>
                <a:latin typeface="Myriad Pro"/>
                <a:ea typeface="Myriad Pro"/>
              </a:rPr>
              <a:t>05</a:t>
            </a:r>
            <a:endParaRPr b="0" lang="en-US" sz="4000" spc="-1" strike="noStrike">
              <a:solidFill>
                <a:schemeClr val="dk1"/>
              </a:solidFill>
              <a:latin typeface="Calibri"/>
            </a:endParaRPr>
          </a:p>
        </p:txBody>
      </p:sp>
      <p:sp>
        <p:nvSpPr>
          <p:cNvPr id="578" name="PlaceHolder 3"/>
          <p:cNvSpPr>
            <a:spLocks noGrp="1"/>
          </p:cNvSpPr>
          <p:nvPr>
            <p:ph/>
          </p:nvPr>
        </p:nvSpPr>
        <p:spPr>
          <a:xfrm>
            <a:off x="7971840" y="4980600"/>
            <a:ext cx="4099320" cy="61704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900" spc="-1" strike="noStrike">
                <a:solidFill>
                  <a:schemeClr val="dk1"/>
                </a:solidFill>
                <a:latin typeface="Calibri"/>
              </a:rPr>
              <a:t>Fitur dan Teknologi</a:t>
            </a:r>
            <a:endParaRPr b="0" lang="en-US" sz="1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PlaceHolder 1"/>
          <p:cNvSpPr>
            <a:spLocks noGrp="1"/>
          </p:cNvSpPr>
          <p:nvPr>
            <p:ph type="title"/>
          </p:nvPr>
        </p:nvSpPr>
        <p:spPr>
          <a:xfrm>
            <a:off x="856440" y="190440"/>
            <a:ext cx="4981680" cy="84456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Arial"/>
                <a:ea typeface="Myriad Pro"/>
              </a:rPr>
              <a:t>        </a:t>
            </a:r>
            <a:endParaRPr b="0" lang="en-US" sz="3200" spc="-1" strike="noStrike">
              <a:solidFill>
                <a:schemeClr val="dk1"/>
              </a:solidFill>
              <a:latin typeface="Calibri"/>
            </a:endParaRPr>
          </a:p>
        </p:txBody>
      </p:sp>
      <p:sp>
        <p:nvSpPr>
          <p:cNvPr id="580" name="PlaceHolder 2"/>
          <p:cNvSpPr>
            <a:spLocks noGrp="1"/>
          </p:cNvSpPr>
          <p:nvPr>
            <p:ph/>
          </p:nvPr>
        </p:nvSpPr>
        <p:spPr>
          <a:xfrm>
            <a:off x="11472480" y="6381720"/>
            <a:ext cx="471600" cy="331560"/>
          </a:xfrm>
          <a:prstGeom prst="rect">
            <a:avLst/>
          </a:prstGeom>
          <a:noFill/>
          <a:ln w="0">
            <a:noFill/>
          </a:ln>
        </p:spPr>
        <p:txBody>
          <a:bodyPr lIns="90000" rIns="90000" tIns="45000" bIns="45000" anchor="t">
            <a:norm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cxnSp>
        <p:nvCxnSpPr>
          <p:cNvPr id="581" name="Straight Connector 60"/>
          <p:cNvCxnSpPr/>
          <p:nvPr/>
        </p:nvCxnSpPr>
        <p:spPr>
          <a:xfrm>
            <a:off x="7937640" y="803160"/>
            <a:ext cx="492120" cy="644760"/>
          </a:xfrm>
          <a:prstGeom prst="straightConnector1">
            <a:avLst/>
          </a:prstGeom>
          <a:ln w="19050">
            <a:solidFill>
              <a:srgbClr val="ffffff"/>
            </a:solidFill>
            <a:tailEnd len="med" type="oval" w="med"/>
          </a:ln>
        </p:spPr>
      </p:cxnSp>
      <p:cxnSp>
        <p:nvCxnSpPr>
          <p:cNvPr id="582" name="Straight Connector 74"/>
          <p:cNvCxnSpPr/>
          <p:nvPr/>
        </p:nvCxnSpPr>
        <p:spPr>
          <a:xfrm flipV="1">
            <a:off x="9974160" y="2314800"/>
            <a:ext cx="9360" cy="1204920"/>
          </a:xfrm>
          <a:prstGeom prst="straightConnector1">
            <a:avLst/>
          </a:prstGeom>
          <a:ln w="19050">
            <a:solidFill>
              <a:srgbClr val="ffffff"/>
            </a:solidFill>
            <a:tailEnd len="med" type="oval" w="med"/>
          </a:ln>
        </p:spPr>
      </p:cxnSp>
      <p:sp>
        <p:nvSpPr>
          <p:cNvPr id="583" name="Rectangle 4"/>
          <p:cNvSpPr/>
          <p:nvPr/>
        </p:nvSpPr>
        <p:spPr>
          <a:xfrm>
            <a:off x="6029280" y="1447920"/>
            <a:ext cx="12191760" cy="360"/>
          </a:xfrm>
          <a:prstGeom prst="rect">
            <a:avLst/>
          </a:prstGeom>
          <a:noFill/>
          <a:ln w="0">
            <a:noFill/>
          </a:ln>
        </p:spPr>
        <p:style>
          <a:lnRef idx="0"/>
          <a:fillRef idx="0"/>
          <a:effectRef idx="0"/>
          <a:fontRef idx="minor"/>
        </p:style>
        <p:txBody>
          <a:bodyPr numCol="1" spcCol="0" wrap="none" tIns="360" bIns="360" anchor="ctr">
            <a:spAutoFit/>
          </a:bodyPr>
          <a:p>
            <a:pPr defTabSz="914400">
              <a:lnSpc>
                <a:spcPct val="100000"/>
              </a:lnSpc>
            </a:pPr>
            <a:endParaRPr b="0" lang="en-US" sz="1800" spc="-1" strike="noStrike">
              <a:solidFill>
                <a:schemeClr val="dk1"/>
              </a:solidFill>
              <a:latin typeface="Calibri"/>
            </a:endParaRPr>
          </a:p>
        </p:txBody>
      </p:sp>
      <p:sp>
        <p:nvSpPr>
          <p:cNvPr id="584" name="Title 1"/>
          <p:cNvSpPr/>
          <p:nvPr/>
        </p:nvSpPr>
        <p:spPr>
          <a:xfrm>
            <a:off x="272520" y="502560"/>
            <a:ext cx="3840480" cy="579600"/>
          </a:xfrm>
          <a:prstGeom prst="rect">
            <a:avLst/>
          </a:prstGeom>
          <a:noFill/>
          <a:ln w="0">
            <a:noFill/>
          </a:ln>
        </p:spPr>
        <p:style>
          <a:lnRef idx="0"/>
          <a:fillRef idx="0"/>
          <a:effectRef idx="0"/>
          <a:fontRef idx="minor"/>
        </p:style>
        <p:txBody>
          <a:bodyPr anchor="t">
            <a:normAutofit fontScale="71867"/>
          </a:bodyPr>
          <a:p>
            <a:pPr defTabSz="457200">
              <a:lnSpc>
                <a:spcPct val="100000"/>
              </a:lnSpc>
            </a:pPr>
            <a:r>
              <a:rPr b="1" lang="en-US" sz="2800" spc="-1" strike="noStrike">
                <a:solidFill>
                  <a:schemeClr val="lt1"/>
                </a:solidFill>
                <a:latin typeface="Arial"/>
                <a:ea typeface="Myriad Pro"/>
              </a:rPr>
              <a:t>PROGRES IMPLEMENTASI (4)</a:t>
            </a:r>
            <a:endParaRPr b="0" lang="en-US" sz="2800" spc="-1" strike="noStrike">
              <a:solidFill>
                <a:srgbClr val="000000"/>
              </a:solidFill>
              <a:latin typeface="Arial"/>
            </a:endParaRPr>
          </a:p>
        </p:txBody>
      </p:sp>
      <p:sp>
        <p:nvSpPr>
          <p:cNvPr id="585" name="Title 1"/>
          <p:cNvSpPr/>
          <p:nvPr/>
        </p:nvSpPr>
        <p:spPr>
          <a:xfrm>
            <a:off x="781200" y="537480"/>
            <a:ext cx="8534160" cy="57960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1" lang="en-US" sz="2000" spc="-1" strike="noStrike">
                <a:solidFill>
                  <a:schemeClr val="dk1"/>
                </a:solidFill>
                <a:latin typeface="Arial"/>
                <a:ea typeface="Myriad Pro"/>
              </a:rPr>
              <a:t>Rencana Pengembangan</a:t>
            </a:r>
            <a:endParaRPr b="0" lang="en-US" sz="2000" spc="-1" strike="noStrike">
              <a:solidFill>
                <a:srgbClr val="000000"/>
              </a:solidFill>
              <a:latin typeface="Arial"/>
            </a:endParaRPr>
          </a:p>
        </p:txBody>
      </p:sp>
      <p:sp>
        <p:nvSpPr>
          <p:cNvPr id="586" name="Title 1"/>
          <p:cNvSpPr/>
          <p:nvPr/>
        </p:nvSpPr>
        <p:spPr>
          <a:xfrm>
            <a:off x="781200" y="1995120"/>
            <a:ext cx="8534160" cy="176472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0" lang="en-US" sz="2000" spc="-1" strike="noStrike">
                <a:solidFill>
                  <a:schemeClr val="dk1"/>
                </a:solidFill>
                <a:latin typeface="Arial"/>
                <a:ea typeface="Myriad Pro"/>
              </a:rPr>
              <a:t>Sistem</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Perubahan BE, FE, DB Apllikasi menyesuaikan dengan perkembangan teknologi</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Update Patch setiap 6 bulan</a:t>
            </a:r>
            <a:endParaRPr b="0" lang="en-US" sz="2000" spc="-1" strike="noStrike">
              <a:solidFill>
                <a:srgbClr val="000000"/>
              </a:solidFill>
              <a:latin typeface="Arial"/>
            </a:endParaRPr>
          </a:p>
          <a:p>
            <a:pPr defTabSz="1080000">
              <a:lnSpc>
                <a:spcPct val="90000"/>
              </a:lnSpc>
            </a:pPr>
            <a:r>
              <a:rPr b="0" lang="en-US" sz="2000" spc="-1" strike="noStrike">
                <a:solidFill>
                  <a:schemeClr val="dk1"/>
                </a:solidFill>
                <a:latin typeface="Arial"/>
                <a:ea typeface="Myriad Pro"/>
              </a:rPr>
              <a:t> </a:t>
            </a:r>
            <a:endParaRPr b="0" lang="en-US" sz="2000" spc="-1" strike="noStrike">
              <a:solidFill>
                <a:srgbClr val="000000"/>
              </a:solidFill>
              <a:latin typeface="Arial"/>
            </a:endParaRPr>
          </a:p>
          <a:p>
            <a:pPr defTabSz="1080000">
              <a:lnSpc>
                <a:spcPct val="90000"/>
              </a:lnSpc>
            </a:pPr>
            <a:endParaRPr b="0" lang="en-US" sz="2000" spc="-1" strike="noStrike">
              <a:solidFill>
                <a:srgbClr val="000000"/>
              </a:solidFill>
              <a:latin typeface="Arial"/>
            </a:endParaRPr>
          </a:p>
          <a:p>
            <a:pPr defTabSz="1080000">
              <a:lnSpc>
                <a:spcPct val="90000"/>
              </a:lnSpc>
            </a:pPr>
            <a:r>
              <a:rPr b="0" lang="en-US" sz="2000" spc="-1" strike="noStrike">
                <a:solidFill>
                  <a:schemeClr val="dk1"/>
                </a:solidFill>
                <a:latin typeface="Arial"/>
                <a:ea typeface="Myriad Pro"/>
              </a:rPr>
              <a:t> </a:t>
            </a:r>
            <a:endParaRPr b="0" lang="en-US" sz="2000" spc="-1" strike="noStrike">
              <a:solidFill>
                <a:srgbClr val="000000"/>
              </a:solidFill>
              <a:latin typeface="Arial"/>
            </a:endParaRPr>
          </a:p>
        </p:txBody>
      </p:sp>
      <p:sp>
        <p:nvSpPr>
          <p:cNvPr id="587" name="Title 1"/>
          <p:cNvSpPr/>
          <p:nvPr/>
        </p:nvSpPr>
        <p:spPr>
          <a:xfrm>
            <a:off x="856440" y="3744720"/>
            <a:ext cx="8534160" cy="1764720"/>
          </a:xfrm>
          <a:prstGeom prst="rect">
            <a:avLst/>
          </a:prstGeom>
          <a:noFill/>
          <a:ln w="0">
            <a:noFill/>
          </a:ln>
        </p:spPr>
        <p:style>
          <a:lnRef idx="0"/>
          <a:fillRef idx="0"/>
          <a:effectRef idx="0"/>
          <a:fontRef idx="minor"/>
        </p:style>
        <p:txBody>
          <a:bodyPr lIns="90000" rIns="90000" tIns="45000" bIns="45000" anchor="t">
            <a:noAutofit/>
          </a:bodyPr>
          <a:p>
            <a:pPr defTabSz="1080000">
              <a:lnSpc>
                <a:spcPct val="90000"/>
              </a:lnSpc>
            </a:pPr>
            <a:r>
              <a:rPr b="0" lang="en-US" sz="2000" spc="-1" strike="noStrike">
                <a:solidFill>
                  <a:schemeClr val="dk1"/>
                </a:solidFill>
                <a:latin typeface="Arial"/>
                <a:ea typeface="Myriad Pro"/>
              </a:rPr>
              <a:t>Fitur</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Usulan list drawing dari vendor </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Pemisahan informasi (internal) dan komentar pada approval drawing</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Pengaturan kategori kontrak dan PIC yg flexible</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Notifikasi via email </a:t>
            </a:r>
            <a:endParaRPr b="0" lang="en-US" sz="2000" spc="-1" strike="noStrike">
              <a:solidFill>
                <a:srgbClr val="000000"/>
              </a:solidFill>
              <a:latin typeface="Arial"/>
            </a:endParaRPr>
          </a:p>
          <a:p>
            <a:pPr marL="457200" indent="-457200" defTabSz="1080000">
              <a:lnSpc>
                <a:spcPct val="90000"/>
              </a:lnSpc>
              <a:buClr>
                <a:srgbClr val="000000"/>
              </a:buClr>
              <a:buFont typeface="Calibri Light"/>
              <a:buAutoNum type="arabicPeriod"/>
            </a:pPr>
            <a:r>
              <a:rPr b="0" lang="en-US" sz="2000" spc="-1" strike="noStrike">
                <a:solidFill>
                  <a:schemeClr val="dk1"/>
                </a:solidFill>
                <a:latin typeface="Arial"/>
                <a:ea typeface="Myriad Pro"/>
              </a:rPr>
              <a:t>Notifikasi via WA / Telegram (optional)</a:t>
            </a:r>
            <a:endParaRPr b="0" lang="en-US" sz="2000" spc="-1" strike="noStrike">
              <a:solidFill>
                <a:srgbClr val="000000"/>
              </a:solidFill>
              <a:latin typeface="Arial"/>
            </a:endParaRPr>
          </a:p>
          <a:p>
            <a:pPr defTabSz="1080000">
              <a:lnSpc>
                <a:spcPct val="90000"/>
              </a:lnSpc>
            </a:pPr>
            <a:r>
              <a:rPr b="0" lang="en-US" sz="2000" spc="-1" strike="noStrike">
                <a:solidFill>
                  <a:schemeClr val="dk1"/>
                </a:solidFill>
                <a:latin typeface="Arial"/>
                <a:ea typeface="Myriad Pro"/>
              </a:rPr>
              <a:t> </a:t>
            </a:r>
            <a:endParaRPr b="0" lang="en-US" sz="2000" spc="-1" strike="noStrike">
              <a:solidFill>
                <a:srgbClr val="000000"/>
              </a:solidFill>
              <a:latin typeface="Arial"/>
            </a:endParaRPr>
          </a:p>
          <a:p>
            <a:pPr defTabSz="1080000">
              <a:lnSpc>
                <a:spcPct val="90000"/>
              </a:lnSpc>
            </a:pPr>
            <a:endParaRPr b="0" lang="en-US" sz="2000" spc="-1" strike="noStrike">
              <a:solidFill>
                <a:srgbClr val="000000"/>
              </a:solidFill>
              <a:latin typeface="Arial"/>
            </a:endParaRPr>
          </a:p>
          <a:p>
            <a:pPr defTabSz="1080000">
              <a:lnSpc>
                <a:spcPct val="90000"/>
              </a:lnSpc>
            </a:pPr>
            <a:r>
              <a:rPr b="0" lang="en-US" sz="2000" spc="-1" strike="noStrike">
                <a:solidFill>
                  <a:schemeClr val="dk1"/>
                </a:solidFill>
                <a:latin typeface="Arial"/>
                <a:ea typeface="Myriad Pro"/>
              </a:rPr>
              <a:t>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id-ID" sz="3200" spc="-1" strike="noStrike">
                <a:solidFill>
                  <a:schemeClr val="dk1"/>
                </a:solidFill>
                <a:latin typeface="Myriad Pro"/>
                <a:ea typeface="Myriad Pro"/>
              </a:rPr>
              <a:t>Latar belakang</a:t>
            </a:r>
            <a:endParaRPr b="0" lang="en-US" sz="3200" spc="-1" strike="noStrike">
              <a:solidFill>
                <a:schemeClr val="dk1"/>
              </a:solidFill>
              <a:latin typeface="Calibri"/>
            </a:endParaRPr>
          </a:p>
        </p:txBody>
      </p:sp>
      <p:sp>
        <p:nvSpPr>
          <p:cNvPr id="186"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187" name="Rectangle 3"/>
          <p:cNvSpPr/>
          <p:nvPr/>
        </p:nvSpPr>
        <p:spPr>
          <a:xfrm>
            <a:off x="752400" y="1254240"/>
            <a:ext cx="10503720" cy="1814400"/>
          </a:xfrm>
          <a:prstGeom prst="rect">
            <a:avLst/>
          </a:prstGeom>
          <a:noFill/>
          <a:ln w="9525">
            <a:noFill/>
          </a:ln>
        </p:spPr>
        <p:style>
          <a:lnRef idx="0"/>
          <a:fillRef idx="0"/>
          <a:effectRef idx="0"/>
          <a:fontRef idx="minor"/>
        </p:style>
        <p:txBody>
          <a:bodyPr numCol="1" spcCol="0" lIns="92160" rIns="92160" tIns="46080" bIns="46080" anchor="t">
            <a:noAutofit/>
          </a:bodyPr>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Belum optimalnya proses monitoring progress Approval drawing</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Penyampaian dokumen approval yang cukup lama (menggunakan jasa kurir pengiriman)</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Potensi approval hilang / terlambat sampai di tujuan </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Penyimpanan dan pendataan dokumen approval yang perlu dioptimalkan</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Keterbukaan informasi progress approval</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20" dur="indefinite" restart="never" nodeType="tmRoot">
          <p:childTnLst>
            <p:seq>
              <p:cTn id="21" dur="indefinite" nodeType="mainSeq">
                <p:childTnLst>
                  <p:par>
                    <p:cTn id="22" fill="hold">
                      <p:stCondLst>
                        <p:cond delay="indefinite"/>
                      </p:stCondLst>
                      <p:childTnLst>
                        <p:par>
                          <p:cTn id="23" fill="hold">
                            <p:stCondLst>
                              <p:cond delay="0"/>
                            </p:stCondLst>
                            <p:childTnLst>
                              <p:par>
                                <p:cTn id="24" nodeType="clickEffect" fill="hold" presetClass="entr" presetID="1">
                                  <p:stCondLst>
                                    <p:cond delay="0"/>
                                  </p:stCondLst>
                                  <p:childTnLst>
                                    <p:set>
                                      <p:cBhvr>
                                        <p:cTn id="25" dur="1" fill="hold">
                                          <p:stCondLst>
                                            <p:cond delay="0"/>
                                          </p:stCondLst>
                                        </p:cTn>
                                        <p:tgtEl>
                                          <p:spTgt spid="18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nodeType="clickEffect" fill="hold" presetClass="entr" presetID="42">
                                  <p:stCondLst>
                                    <p:cond delay="0"/>
                                  </p:stCondLst>
                                  <p:childTnLst>
                                    <p:set>
                                      <p:cBhvr>
                                        <p:cTn id="29" dur="1" fill="hold">
                                          <p:stCondLst>
                                            <p:cond delay="0"/>
                                          </p:stCondLst>
                                        </p:cTn>
                                        <p:tgtEl>
                                          <p:spTgt spid="187"/>
                                        </p:tgtEl>
                                        <p:attrNameLst>
                                          <p:attrName>style.visibility</p:attrName>
                                        </p:attrNameLst>
                                      </p:cBhvr>
                                      <p:to>
                                        <p:strVal val="visible"/>
                                      </p:to>
                                    </p:set>
                                    <p:animEffect filter="fade" transition="in">
                                      <p:cBhvr additive="repl">
                                        <p:cTn id="30" dur="1000"/>
                                        <p:tgtEl>
                                          <p:spTgt spid="187"/>
                                        </p:tgtEl>
                                      </p:cBhvr>
                                    </p:animEffect>
                                    <p:anim calcmode="lin" valueType="num">
                                      <p:cBhvr additive="repl">
                                        <p:cTn id="31" dur="1000" fill="hold"/>
                                        <p:tgtEl>
                                          <p:spTgt spid="187"/>
                                        </p:tgtEl>
                                        <p:attrNameLst>
                                          <p:attrName>ppt_x</p:attrName>
                                        </p:attrNameLst>
                                      </p:cBhvr>
                                      <p:tavLst>
                                        <p:tav tm="0">
                                          <p:val>
                                            <p:strVal val="#ppt_x"/>
                                          </p:val>
                                        </p:tav>
                                        <p:tav tm="100000">
                                          <p:val>
                                            <p:strVal val="#ppt_x"/>
                                          </p:val>
                                        </p:tav>
                                      </p:tavLst>
                                    </p:anim>
                                    <p:anim calcmode="lin" valueType="num">
                                      <p:cBhvr additive="repl">
                                        <p:cTn id="32"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PlaceHolder 1"/>
          <p:cNvSpPr>
            <a:spLocks noGrp="1"/>
          </p:cNvSpPr>
          <p:nvPr>
            <p:ph/>
          </p:nvPr>
        </p:nvSpPr>
        <p:spPr>
          <a:xfrm>
            <a:off x="6343560" y="4704120"/>
            <a:ext cx="5299920" cy="1074240"/>
          </a:xfrm>
          <a:prstGeom prst="rect">
            <a:avLst/>
          </a:prstGeom>
          <a:noFill/>
          <a:ln w="0">
            <a:noFill/>
          </a:ln>
        </p:spPr>
        <p:txBody>
          <a:bodyPr lIns="90000" rIns="90000" tIns="45000" bIns="45000" anchor="t">
            <a:noAutofit/>
          </a:bodyPr>
          <a:p>
            <a:pPr indent="0" algn="r" defTabSz="1080000">
              <a:lnSpc>
                <a:spcPct val="90000"/>
              </a:lnSpc>
              <a:spcBef>
                <a:spcPts val="1182"/>
              </a:spcBef>
              <a:buNone/>
              <a:tabLst>
                <a:tab algn="l" pos="0"/>
              </a:tabLst>
            </a:pPr>
            <a:r>
              <a:rPr b="0" lang="en-US" sz="4800" spc="-1" strike="noStrike">
                <a:solidFill>
                  <a:schemeClr val="lt1"/>
                </a:solidFill>
                <a:latin typeface="Calibri"/>
              </a:rPr>
              <a:t>TERIMAKASIH</a:t>
            </a:r>
            <a:endParaRPr b="0" lang="en-US" sz="48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id-ID" sz="3200" spc="-1" strike="noStrike">
                <a:solidFill>
                  <a:schemeClr val="dk1"/>
                </a:solidFill>
                <a:latin typeface="Myriad Pro"/>
                <a:ea typeface="Myriad Pro"/>
              </a:rPr>
              <a:t>Tujuan</a:t>
            </a:r>
            <a:endParaRPr b="0" lang="en-US" sz="3200" spc="-1" strike="noStrike">
              <a:solidFill>
                <a:schemeClr val="dk1"/>
              </a:solidFill>
              <a:latin typeface="Calibri"/>
            </a:endParaRPr>
          </a:p>
        </p:txBody>
      </p:sp>
      <p:sp>
        <p:nvSpPr>
          <p:cNvPr id="189" name="PlaceHolder 2"/>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190" name="Rectangle 3"/>
          <p:cNvSpPr/>
          <p:nvPr/>
        </p:nvSpPr>
        <p:spPr>
          <a:xfrm>
            <a:off x="752400" y="1254240"/>
            <a:ext cx="10503720" cy="1814400"/>
          </a:xfrm>
          <a:prstGeom prst="rect">
            <a:avLst/>
          </a:prstGeom>
          <a:noFill/>
          <a:ln w="9525">
            <a:noFill/>
          </a:ln>
        </p:spPr>
        <p:style>
          <a:lnRef idx="0"/>
          <a:fillRef idx="0"/>
          <a:effectRef idx="0"/>
          <a:fontRef idx="minor"/>
        </p:style>
        <p:txBody>
          <a:bodyPr numCol="1" spcCol="0" lIns="92160" rIns="92160" tIns="46080" bIns="46080" anchor="t">
            <a:noAutofit/>
          </a:bodyPr>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Optimalisasi monitoring progress Approval drawing</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Memangkas waktu penyampaian dokumen approval</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Meminimalisir potensi approval hilang / terlambat sampai di tujuan </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Optimalisasi penyampaian dan pendataan dokumen approval</a:t>
            </a:r>
            <a:endParaRPr b="0" lang="en-US" sz="2000" spc="-1" strike="noStrike">
              <a:solidFill>
                <a:srgbClr val="000000"/>
              </a:solidFill>
              <a:latin typeface="Arial"/>
            </a:endParaRPr>
          </a:p>
          <a:p>
            <a:pPr marL="768240" indent="-565200" defTabSz="914400">
              <a:lnSpc>
                <a:spcPct val="100000"/>
              </a:lnSpc>
              <a:spcBef>
                <a:spcPts val="400"/>
              </a:spcBef>
              <a:buClr>
                <a:srgbClr val="000000"/>
              </a:buClr>
              <a:buFont typeface="Symbol" charset="2"/>
              <a:buChar char=""/>
            </a:pPr>
            <a:r>
              <a:rPr b="0" lang="en-GB" sz="2000" spc="-1" strike="noStrike">
                <a:solidFill>
                  <a:schemeClr val="dk1"/>
                </a:solidFill>
                <a:latin typeface="Calibri"/>
                <a:ea typeface="MS PGothic"/>
              </a:rPr>
              <a:t>Kemudahan akses dokumen approval </a:t>
            </a:r>
            <a:endParaRPr b="0" lang="en-US" sz="2000" spc="-1" strike="noStrike">
              <a:solidFill>
                <a:srgbClr val="000000"/>
              </a:solidFill>
              <a:latin typeface="Arial"/>
            </a:endParaRPr>
          </a:p>
          <a:p>
            <a:pPr defTabSz="914400">
              <a:lnSpc>
                <a:spcPct val="100000"/>
              </a:lnSpc>
              <a:spcBef>
                <a:spcPts val="400"/>
              </a:spcBef>
            </a:pPr>
            <a:endParaRPr b="0" lang="en-US" sz="2000" spc="-1" strike="noStrike">
              <a:solidFill>
                <a:srgbClr val="000000"/>
              </a:solidFill>
              <a:latin typeface="Arial"/>
            </a:endParaRPr>
          </a:p>
          <a:p>
            <a:pPr defTabSz="914400">
              <a:lnSpc>
                <a:spcPct val="100000"/>
              </a:lnSpc>
              <a:spcBef>
                <a:spcPts val="400"/>
              </a:spcBef>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1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42">
                                  <p:stCondLst>
                                    <p:cond delay="0"/>
                                  </p:stCondLst>
                                  <p:childTnLst>
                                    <p:set>
                                      <p:cBhvr>
                                        <p:cTn id="42" dur="1" fill="hold">
                                          <p:stCondLst>
                                            <p:cond delay="0"/>
                                          </p:stCondLst>
                                        </p:cTn>
                                        <p:tgtEl>
                                          <p:spTgt spid="190"/>
                                        </p:tgtEl>
                                        <p:attrNameLst>
                                          <p:attrName>style.visibility</p:attrName>
                                        </p:attrNameLst>
                                      </p:cBhvr>
                                      <p:to>
                                        <p:strVal val="visible"/>
                                      </p:to>
                                    </p:set>
                                    <p:animEffect filter="fade" transition="in">
                                      <p:cBhvr additive="repl">
                                        <p:cTn id="43" dur="1000"/>
                                        <p:tgtEl>
                                          <p:spTgt spid="190"/>
                                        </p:tgtEl>
                                      </p:cBhvr>
                                    </p:animEffect>
                                    <p:anim calcmode="lin" valueType="num">
                                      <p:cBhvr additive="repl">
                                        <p:cTn id="44" dur="1000" fill="hold"/>
                                        <p:tgtEl>
                                          <p:spTgt spid="190"/>
                                        </p:tgtEl>
                                        <p:attrNameLst>
                                          <p:attrName>ppt_x</p:attrName>
                                        </p:attrNameLst>
                                      </p:cBhvr>
                                      <p:tavLst>
                                        <p:tav tm="0">
                                          <p:val>
                                            <p:strVal val="#ppt_x"/>
                                          </p:val>
                                        </p:tav>
                                        <p:tav tm="100000">
                                          <p:val>
                                            <p:strVal val="#ppt_x"/>
                                          </p:val>
                                        </p:tav>
                                      </p:tavLst>
                                    </p:anim>
                                    <p:anim calcmode="lin" valueType="num">
                                      <p:cBhvr additive="repl">
                                        <p:cTn id="45"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title"/>
          </p:nvPr>
        </p:nvSpPr>
        <p:spPr>
          <a:xfrm>
            <a:off x="668160" y="374040"/>
            <a:ext cx="3267360" cy="38448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Proses eksisting</a:t>
            </a:r>
            <a:endParaRPr b="0" lang="en-US" sz="3200" spc="-1" strike="noStrike">
              <a:solidFill>
                <a:schemeClr val="dk1"/>
              </a:solidFill>
              <a:latin typeface="Calibri"/>
            </a:endParaRPr>
          </a:p>
        </p:txBody>
      </p:sp>
      <p:grpSp>
        <p:nvGrpSpPr>
          <p:cNvPr id="192" name="Group 199"/>
          <p:cNvGrpSpPr/>
          <p:nvPr/>
        </p:nvGrpSpPr>
        <p:grpSpPr>
          <a:xfrm>
            <a:off x="349200" y="2068560"/>
            <a:ext cx="740880" cy="712080"/>
            <a:chOff x="349200" y="2068560"/>
            <a:chExt cx="740880" cy="712080"/>
          </a:xfrm>
        </p:grpSpPr>
        <p:sp>
          <p:nvSpPr>
            <p:cNvPr id="193" name="Rectangle 6"/>
            <p:cNvSpPr/>
            <p:nvPr/>
          </p:nvSpPr>
          <p:spPr>
            <a:xfrm>
              <a:off x="349200" y="2617560"/>
              <a:ext cx="740880" cy="1630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VENDOR</a:t>
              </a:r>
              <a:endParaRPr b="0" lang="en-US" sz="1000" spc="-1" strike="noStrike">
                <a:solidFill>
                  <a:srgbClr val="000000"/>
                </a:solidFill>
                <a:latin typeface="Arial"/>
              </a:endParaRPr>
            </a:p>
          </p:txBody>
        </p:sp>
        <p:pic>
          <p:nvPicPr>
            <p:cNvPr id="194" name="Picture 2" descr="Business man - guide by Juhele"/>
            <p:cNvPicPr/>
            <p:nvPr/>
          </p:nvPicPr>
          <p:blipFill>
            <a:blip r:embed="rId1"/>
            <a:stretch/>
          </p:blipFill>
          <p:spPr>
            <a:xfrm>
              <a:off x="424440" y="2068560"/>
              <a:ext cx="487080" cy="548640"/>
            </a:xfrm>
            <a:prstGeom prst="rect">
              <a:avLst/>
            </a:prstGeom>
            <a:ln w="0">
              <a:noFill/>
            </a:ln>
          </p:spPr>
        </p:pic>
      </p:grpSp>
      <p:grpSp>
        <p:nvGrpSpPr>
          <p:cNvPr id="195" name="Group 201"/>
          <p:cNvGrpSpPr/>
          <p:nvPr/>
        </p:nvGrpSpPr>
        <p:grpSpPr>
          <a:xfrm>
            <a:off x="1631520" y="2012040"/>
            <a:ext cx="740880" cy="723600"/>
            <a:chOff x="1631520" y="2012040"/>
            <a:chExt cx="740880" cy="723600"/>
          </a:xfrm>
        </p:grpSpPr>
        <p:pic>
          <p:nvPicPr>
            <p:cNvPr id="196" name="Picture 6" descr="Business man - advice - version 2 by Juhele"/>
            <p:cNvPicPr/>
            <p:nvPr/>
          </p:nvPicPr>
          <p:blipFill>
            <a:blip r:embed="rId2"/>
            <a:stretch/>
          </p:blipFill>
          <p:spPr>
            <a:xfrm>
              <a:off x="1781640" y="2012040"/>
              <a:ext cx="372240" cy="497880"/>
            </a:xfrm>
            <a:prstGeom prst="rect">
              <a:avLst/>
            </a:prstGeom>
            <a:ln w="0">
              <a:noFill/>
            </a:ln>
          </p:spPr>
        </p:pic>
        <p:sp>
          <p:nvSpPr>
            <p:cNvPr id="197" name="Rectangle 45"/>
            <p:cNvSpPr/>
            <p:nvPr/>
          </p:nvSpPr>
          <p:spPr>
            <a:xfrm>
              <a:off x="1631520" y="2572560"/>
              <a:ext cx="740880" cy="1630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Kurir</a:t>
              </a:r>
              <a:endParaRPr b="0" lang="en-US" sz="1000" spc="-1" strike="noStrike">
                <a:solidFill>
                  <a:srgbClr val="000000"/>
                </a:solidFill>
                <a:latin typeface="Arial"/>
              </a:endParaRPr>
            </a:p>
          </p:txBody>
        </p:sp>
      </p:grpSp>
      <p:grpSp>
        <p:nvGrpSpPr>
          <p:cNvPr id="198" name="Group 208"/>
          <p:cNvGrpSpPr/>
          <p:nvPr/>
        </p:nvGrpSpPr>
        <p:grpSpPr>
          <a:xfrm>
            <a:off x="982800" y="2105640"/>
            <a:ext cx="798480" cy="455400"/>
            <a:chOff x="982800" y="2105640"/>
            <a:chExt cx="798480" cy="455400"/>
          </a:xfrm>
        </p:grpSpPr>
        <p:sp>
          <p:nvSpPr>
            <p:cNvPr id="199" name="Rectangle 7"/>
            <p:cNvSpPr/>
            <p:nvPr/>
          </p:nvSpPr>
          <p:spPr>
            <a:xfrm>
              <a:off x="982800" y="2105640"/>
              <a:ext cx="798480" cy="384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Kirim</a:t>
              </a:r>
              <a:br>
                <a:rPr sz="1000"/>
              </a:br>
              <a:r>
                <a:rPr b="0" lang="en-US" sz="1000" spc="-1" strike="noStrike">
                  <a:solidFill>
                    <a:srgbClr val="ff0000"/>
                  </a:solidFill>
                  <a:latin typeface="Calibri"/>
                </a:rPr>
                <a:t>1- 2 hari</a:t>
              </a:r>
              <a:endParaRPr b="0" lang="en-US" sz="1000" spc="-1" strike="noStrike">
                <a:solidFill>
                  <a:srgbClr val="000000"/>
                </a:solidFill>
                <a:latin typeface="Arial"/>
              </a:endParaRPr>
            </a:p>
          </p:txBody>
        </p:sp>
        <p:cxnSp>
          <p:nvCxnSpPr>
            <p:cNvPr id="200" name="Straight Arrow Connector 46"/>
            <p:cNvCxnSpPr/>
            <p:nvPr/>
          </p:nvCxnSpPr>
          <p:spPr>
            <a:xfrm flipV="1">
              <a:off x="1127160" y="2558160"/>
              <a:ext cx="588960" cy="3240"/>
            </a:xfrm>
            <a:prstGeom prst="straightConnector1">
              <a:avLst/>
            </a:prstGeom>
            <a:ln>
              <a:solidFill>
                <a:srgbClr val="000000"/>
              </a:solidFill>
              <a:tailEnd len="med" type="triangle" w="med"/>
            </a:ln>
          </p:spPr>
        </p:cxnSp>
      </p:grpSp>
      <p:cxnSp>
        <p:nvCxnSpPr>
          <p:cNvPr id="201" name="Straight Arrow Connector 48"/>
          <p:cNvCxnSpPr/>
          <p:nvPr/>
        </p:nvCxnSpPr>
        <p:spPr>
          <a:xfrm>
            <a:off x="6091560" y="1120320"/>
            <a:ext cx="360" cy="5119920"/>
          </a:xfrm>
          <a:prstGeom prst="straightConnector1">
            <a:avLst/>
          </a:prstGeom>
          <a:ln w="47625">
            <a:solidFill>
              <a:srgbClr val="000000">
                <a:lumMod val="95000"/>
                <a:lumOff val="5000"/>
              </a:srgbClr>
            </a:solidFill>
          </a:ln>
        </p:spPr>
      </p:cxnSp>
      <p:grpSp>
        <p:nvGrpSpPr>
          <p:cNvPr id="202" name="Group 209"/>
          <p:cNvGrpSpPr/>
          <p:nvPr/>
        </p:nvGrpSpPr>
        <p:grpSpPr>
          <a:xfrm>
            <a:off x="2239200" y="2091600"/>
            <a:ext cx="798480" cy="475200"/>
            <a:chOff x="2239200" y="2091600"/>
            <a:chExt cx="798480" cy="475200"/>
          </a:xfrm>
        </p:grpSpPr>
        <p:cxnSp>
          <p:nvCxnSpPr>
            <p:cNvPr id="203" name="Straight Arrow Connector 10"/>
            <p:cNvCxnSpPr/>
            <p:nvPr/>
          </p:nvCxnSpPr>
          <p:spPr>
            <a:xfrm flipV="1">
              <a:off x="2328480" y="2563920"/>
              <a:ext cx="588600" cy="3240"/>
            </a:xfrm>
            <a:prstGeom prst="straightConnector1">
              <a:avLst/>
            </a:prstGeom>
            <a:ln>
              <a:solidFill>
                <a:srgbClr val="000000"/>
              </a:solidFill>
              <a:tailEnd len="med" type="triangle" w="med"/>
            </a:ln>
          </p:spPr>
        </p:cxnSp>
        <p:sp>
          <p:nvSpPr>
            <p:cNvPr id="204" name="Rectangle 11"/>
            <p:cNvSpPr/>
            <p:nvPr/>
          </p:nvSpPr>
          <p:spPr>
            <a:xfrm>
              <a:off x="2239200" y="2091600"/>
              <a:ext cx="798480" cy="384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Kirim</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05" name="Group 202"/>
          <p:cNvGrpSpPr/>
          <p:nvPr/>
        </p:nvGrpSpPr>
        <p:grpSpPr>
          <a:xfrm>
            <a:off x="2947320" y="1926360"/>
            <a:ext cx="740880" cy="843840"/>
            <a:chOff x="2947320" y="1926360"/>
            <a:chExt cx="740880" cy="843840"/>
          </a:xfrm>
        </p:grpSpPr>
        <p:pic>
          <p:nvPicPr>
            <p:cNvPr id="206" name="Picture 4" descr="Business man and woman with documents by Juhele"/>
            <p:cNvPicPr/>
            <p:nvPr/>
          </p:nvPicPr>
          <p:blipFill>
            <a:blip r:embed="rId3"/>
            <a:srcRect l="0" t="0" r="-6185" b="0"/>
            <a:stretch/>
          </p:blipFill>
          <p:spPr>
            <a:xfrm>
              <a:off x="3138480" y="1926360"/>
              <a:ext cx="358920" cy="592920"/>
            </a:xfrm>
            <a:prstGeom prst="rect">
              <a:avLst/>
            </a:prstGeom>
            <a:ln w="0">
              <a:noFill/>
            </a:ln>
          </p:spPr>
        </p:pic>
        <p:sp>
          <p:nvSpPr>
            <p:cNvPr id="207" name="Rectangle 12"/>
            <p:cNvSpPr/>
            <p:nvPr/>
          </p:nvSpPr>
          <p:spPr>
            <a:xfrm>
              <a:off x="2947320" y="2607120"/>
              <a:ext cx="740880" cy="1630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SEKRE</a:t>
              </a:r>
              <a:endParaRPr b="0" lang="en-US" sz="1000" spc="-1" strike="noStrike">
                <a:solidFill>
                  <a:srgbClr val="000000"/>
                </a:solidFill>
                <a:latin typeface="Arial"/>
              </a:endParaRPr>
            </a:p>
          </p:txBody>
        </p:sp>
      </p:grpSp>
      <p:grpSp>
        <p:nvGrpSpPr>
          <p:cNvPr id="208" name="Group 210"/>
          <p:cNvGrpSpPr/>
          <p:nvPr/>
        </p:nvGrpSpPr>
        <p:grpSpPr>
          <a:xfrm>
            <a:off x="3471840" y="2068920"/>
            <a:ext cx="798480" cy="475200"/>
            <a:chOff x="3471840" y="2068920"/>
            <a:chExt cx="798480" cy="475200"/>
          </a:xfrm>
        </p:grpSpPr>
        <p:cxnSp>
          <p:nvCxnSpPr>
            <p:cNvPr id="209" name="Straight Arrow Connector 14"/>
            <p:cNvCxnSpPr/>
            <p:nvPr/>
          </p:nvCxnSpPr>
          <p:spPr>
            <a:xfrm flipV="1">
              <a:off x="3561120" y="2540880"/>
              <a:ext cx="588600" cy="3600"/>
            </a:xfrm>
            <a:prstGeom prst="straightConnector1">
              <a:avLst/>
            </a:prstGeom>
            <a:ln>
              <a:solidFill>
                <a:srgbClr val="000000"/>
              </a:solidFill>
              <a:tailEnd len="med" type="triangle" w="med"/>
            </a:ln>
          </p:spPr>
        </p:cxnSp>
        <p:sp>
          <p:nvSpPr>
            <p:cNvPr id="210" name="Rectangle 15"/>
            <p:cNvSpPr/>
            <p:nvPr/>
          </p:nvSpPr>
          <p:spPr>
            <a:xfrm>
              <a:off x="3471840" y="2068920"/>
              <a:ext cx="798480" cy="384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Kirim</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11" name="Group 203"/>
          <p:cNvGrpSpPr/>
          <p:nvPr/>
        </p:nvGrpSpPr>
        <p:grpSpPr>
          <a:xfrm>
            <a:off x="4202640" y="2075040"/>
            <a:ext cx="740880" cy="660600"/>
            <a:chOff x="4202640" y="2075040"/>
            <a:chExt cx="740880" cy="660600"/>
          </a:xfrm>
        </p:grpSpPr>
        <p:sp>
          <p:nvSpPr>
            <p:cNvPr id="212" name="Rectangle 16"/>
            <p:cNvSpPr/>
            <p:nvPr/>
          </p:nvSpPr>
          <p:spPr>
            <a:xfrm>
              <a:off x="4202640" y="2572560"/>
              <a:ext cx="740880" cy="1630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SRMREN</a:t>
              </a:r>
              <a:endParaRPr b="0" lang="en-US" sz="1000" spc="-1" strike="noStrike">
                <a:solidFill>
                  <a:srgbClr val="000000"/>
                </a:solidFill>
                <a:latin typeface="Arial"/>
              </a:endParaRPr>
            </a:p>
          </p:txBody>
        </p:sp>
        <p:pic>
          <p:nvPicPr>
            <p:cNvPr id="213" name="Picture 2" descr="Business man working by Juhele"/>
            <p:cNvPicPr/>
            <p:nvPr/>
          </p:nvPicPr>
          <p:blipFill>
            <a:blip r:embed="rId4"/>
            <a:stretch/>
          </p:blipFill>
          <p:spPr>
            <a:xfrm>
              <a:off x="4294080" y="2075040"/>
              <a:ext cx="556560" cy="446760"/>
            </a:xfrm>
            <a:prstGeom prst="rect">
              <a:avLst/>
            </a:prstGeom>
            <a:ln w="0">
              <a:noFill/>
            </a:ln>
          </p:spPr>
        </p:pic>
      </p:grpSp>
      <p:grpSp>
        <p:nvGrpSpPr>
          <p:cNvPr id="214" name="Group 204"/>
          <p:cNvGrpSpPr/>
          <p:nvPr/>
        </p:nvGrpSpPr>
        <p:grpSpPr>
          <a:xfrm>
            <a:off x="4199760" y="3827160"/>
            <a:ext cx="783360" cy="695880"/>
            <a:chOff x="4199760" y="3827160"/>
            <a:chExt cx="783360" cy="695880"/>
          </a:xfrm>
        </p:grpSpPr>
        <p:pic>
          <p:nvPicPr>
            <p:cNvPr id="215" name="Picture 4" descr="Business man - advice by Juhele"/>
            <p:cNvPicPr/>
            <p:nvPr/>
          </p:nvPicPr>
          <p:blipFill>
            <a:blip r:embed="rId5"/>
            <a:stretch/>
          </p:blipFill>
          <p:spPr>
            <a:xfrm>
              <a:off x="4371840" y="3827160"/>
              <a:ext cx="355680" cy="484560"/>
            </a:xfrm>
            <a:prstGeom prst="rect">
              <a:avLst/>
            </a:prstGeom>
            <a:ln w="0">
              <a:noFill/>
            </a:ln>
          </p:spPr>
        </p:pic>
        <p:sp>
          <p:nvSpPr>
            <p:cNvPr id="216" name="Rectangle 20"/>
            <p:cNvSpPr/>
            <p:nvPr/>
          </p:nvSpPr>
          <p:spPr>
            <a:xfrm>
              <a:off x="4199760" y="4279320"/>
              <a:ext cx="783360" cy="24372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MB</a:t>
              </a:r>
              <a:endParaRPr b="0" lang="en-US" sz="1000" spc="-1" strike="noStrike">
                <a:solidFill>
                  <a:srgbClr val="000000"/>
                </a:solidFill>
                <a:latin typeface="Arial"/>
              </a:endParaRPr>
            </a:p>
          </p:txBody>
        </p:sp>
      </p:grpSp>
      <p:grpSp>
        <p:nvGrpSpPr>
          <p:cNvPr id="217" name="Group 211"/>
          <p:cNvGrpSpPr/>
          <p:nvPr/>
        </p:nvGrpSpPr>
        <p:grpSpPr>
          <a:xfrm>
            <a:off x="4331880" y="2807640"/>
            <a:ext cx="787320" cy="1072440"/>
            <a:chOff x="4331880" y="2807640"/>
            <a:chExt cx="787320" cy="1072440"/>
          </a:xfrm>
        </p:grpSpPr>
        <p:cxnSp>
          <p:nvCxnSpPr>
            <p:cNvPr id="218" name="Straight Arrow Connector 22"/>
            <p:cNvCxnSpPr/>
            <p:nvPr/>
          </p:nvCxnSpPr>
          <p:spPr>
            <a:xfrm>
              <a:off x="4331880" y="2807640"/>
              <a:ext cx="10080" cy="1072800"/>
            </a:xfrm>
            <a:prstGeom prst="straightConnector1">
              <a:avLst/>
            </a:prstGeom>
            <a:ln>
              <a:solidFill>
                <a:srgbClr val="000000"/>
              </a:solidFill>
              <a:tailEnd len="med" type="triangle" w="med"/>
            </a:ln>
          </p:spPr>
        </p:cxnSp>
        <p:sp>
          <p:nvSpPr>
            <p:cNvPr id="219" name="Rectangle 26"/>
            <p:cNvSpPr/>
            <p:nvPr/>
          </p:nvSpPr>
          <p:spPr>
            <a:xfrm>
              <a:off x="4335840" y="2866680"/>
              <a:ext cx="783360" cy="347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200" spc="-1" strike="noStrike">
                  <a:solidFill>
                    <a:srgbClr val="00a2b9"/>
                  </a:solidFill>
                  <a:latin typeface="Calibri"/>
                </a:rPr>
                <a:t>Disposisi</a:t>
              </a:r>
              <a:endParaRPr b="0" lang="en-US" sz="1200" spc="-1" strike="noStrike">
                <a:solidFill>
                  <a:srgbClr val="000000"/>
                </a:solidFill>
                <a:latin typeface="Arial"/>
              </a:endParaRPr>
            </a:p>
            <a:p>
              <a:pPr algn="ctr" defTabSz="914400">
                <a:lnSpc>
                  <a:spcPct val="100000"/>
                </a:lnSpc>
              </a:pPr>
              <a:r>
                <a:rPr b="0" lang="en-US" sz="1200" spc="-1" strike="noStrike">
                  <a:solidFill>
                    <a:srgbClr val="ff0000"/>
                  </a:solidFill>
                  <a:latin typeface="Calibri"/>
                </a:rPr>
                <a:t>1 hari</a:t>
              </a:r>
              <a:endParaRPr b="0" lang="en-US" sz="1200" spc="-1" strike="noStrike">
                <a:solidFill>
                  <a:srgbClr val="000000"/>
                </a:solidFill>
                <a:latin typeface="Arial"/>
              </a:endParaRPr>
            </a:p>
          </p:txBody>
        </p:sp>
      </p:grpSp>
      <p:grpSp>
        <p:nvGrpSpPr>
          <p:cNvPr id="220" name="Group 205"/>
          <p:cNvGrpSpPr/>
          <p:nvPr/>
        </p:nvGrpSpPr>
        <p:grpSpPr>
          <a:xfrm>
            <a:off x="2639520" y="3836160"/>
            <a:ext cx="626400" cy="758880"/>
            <a:chOff x="2639520" y="3836160"/>
            <a:chExt cx="626400" cy="758880"/>
          </a:xfrm>
        </p:grpSpPr>
        <p:pic>
          <p:nvPicPr>
            <p:cNvPr id="221" name="Picture 6" descr="Business man - advice - version 2 by Juhele"/>
            <p:cNvPicPr/>
            <p:nvPr/>
          </p:nvPicPr>
          <p:blipFill>
            <a:blip r:embed="rId6"/>
            <a:stretch/>
          </p:blipFill>
          <p:spPr>
            <a:xfrm>
              <a:off x="2736720" y="3836160"/>
              <a:ext cx="355680" cy="475920"/>
            </a:xfrm>
            <a:prstGeom prst="rect">
              <a:avLst/>
            </a:prstGeom>
            <a:ln w="0">
              <a:noFill/>
            </a:ln>
          </p:spPr>
        </p:pic>
        <p:sp>
          <p:nvSpPr>
            <p:cNvPr id="222" name="Rectangle 28"/>
            <p:cNvSpPr/>
            <p:nvPr/>
          </p:nvSpPr>
          <p:spPr>
            <a:xfrm>
              <a:off x="2639520" y="4431960"/>
              <a:ext cx="626400" cy="1630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ASMAN</a:t>
              </a:r>
              <a:endParaRPr b="0" lang="en-US" sz="1000" spc="-1" strike="noStrike">
                <a:solidFill>
                  <a:srgbClr val="000000"/>
                </a:solidFill>
                <a:latin typeface="Arial"/>
              </a:endParaRPr>
            </a:p>
          </p:txBody>
        </p:sp>
      </p:grpSp>
      <p:grpSp>
        <p:nvGrpSpPr>
          <p:cNvPr id="223" name="Group 212"/>
          <p:cNvGrpSpPr/>
          <p:nvPr/>
        </p:nvGrpSpPr>
        <p:grpSpPr>
          <a:xfrm>
            <a:off x="3266280" y="4069440"/>
            <a:ext cx="948240" cy="380880"/>
            <a:chOff x="3266280" y="4069440"/>
            <a:chExt cx="948240" cy="380880"/>
          </a:xfrm>
        </p:grpSpPr>
        <p:cxnSp>
          <p:nvCxnSpPr>
            <p:cNvPr id="224" name="Straight Arrow Connector 29"/>
            <p:cNvCxnSpPr/>
            <p:nvPr/>
          </p:nvCxnSpPr>
          <p:spPr>
            <a:xfrm flipH="1">
              <a:off x="3266280" y="4069440"/>
              <a:ext cx="948600" cy="360"/>
            </a:xfrm>
            <a:prstGeom prst="straightConnector1">
              <a:avLst/>
            </a:prstGeom>
            <a:ln>
              <a:solidFill>
                <a:srgbClr val="000000"/>
              </a:solidFill>
              <a:tailEnd len="med" type="triangle" w="med"/>
            </a:ln>
          </p:spPr>
        </p:cxnSp>
        <p:sp>
          <p:nvSpPr>
            <p:cNvPr id="225" name="Rectangle 30"/>
            <p:cNvSpPr/>
            <p:nvPr/>
          </p:nvSpPr>
          <p:spPr>
            <a:xfrm>
              <a:off x="3359520" y="4173840"/>
              <a:ext cx="709200" cy="27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Disposisi</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26" name="Group 207"/>
          <p:cNvGrpSpPr/>
          <p:nvPr/>
        </p:nvGrpSpPr>
        <p:grpSpPr>
          <a:xfrm>
            <a:off x="1037880" y="4285440"/>
            <a:ext cx="626400" cy="685080"/>
            <a:chOff x="1037880" y="4285440"/>
            <a:chExt cx="626400" cy="685080"/>
          </a:xfrm>
        </p:grpSpPr>
        <p:pic>
          <p:nvPicPr>
            <p:cNvPr id="227" name="Picture 6" descr="Business man - advice - version 2 by Juhele"/>
            <p:cNvPicPr/>
            <p:nvPr/>
          </p:nvPicPr>
          <p:blipFill>
            <a:blip r:embed="rId7"/>
            <a:stretch/>
          </p:blipFill>
          <p:spPr>
            <a:xfrm>
              <a:off x="1127520" y="4285440"/>
              <a:ext cx="355680" cy="475920"/>
            </a:xfrm>
            <a:prstGeom prst="rect">
              <a:avLst/>
            </a:prstGeom>
            <a:ln w="0">
              <a:noFill/>
            </a:ln>
          </p:spPr>
        </p:pic>
        <p:sp>
          <p:nvSpPr>
            <p:cNvPr id="228" name="Rectangle 33"/>
            <p:cNvSpPr/>
            <p:nvPr/>
          </p:nvSpPr>
          <p:spPr>
            <a:xfrm>
              <a:off x="1037880" y="4807440"/>
              <a:ext cx="626400" cy="1630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PIC</a:t>
              </a:r>
              <a:endParaRPr b="0" lang="en-US" sz="1000" spc="-1" strike="noStrike">
                <a:solidFill>
                  <a:srgbClr val="000000"/>
                </a:solidFill>
                <a:latin typeface="Arial"/>
              </a:endParaRPr>
            </a:p>
          </p:txBody>
        </p:sp>
      </p:grpSp>
      <p:grpSp>
        <p:nvGrpSpPr>
          <p:cNvPr id="229" name="Group 213"/>
          <p:cNvGrpSpPr/>
          <p:nvPr/>
        </p:nvGrpSpPr>
        <p:grpSpPr>
          <a:xfrm>
            <a:off x="1503360" y="4088520"/>
            <a:ext cx="1059120" cy="357120"/>
            <a:chOff x="1503360" y="4088520"/>
            <a:chExt cx="1059120" cy="357120"/>
          </a:xfrm>
        </p:grpSpPr>
        <p:cxnSp>
          <p:nvCxnSpPr>
            <p:cNvPr id="230" name="Straight Arrow Connector 34"/>
            <p:cNvCxnSpPr/>
            <p:nvPr/>
          </p:nvCxnSpPr>
          <p:spPr>
            <a:xfrm flipH="1">
              <a:off x="1503360" y="4088520"/>
              <a:ext cx="1059480" cy="360"/>
            </a:xfrm>
            <a:prstGeom prst="straightConnector1">
              <a:avLst/>
            </a:prstGeom>
            <a:ln>
              <a:solidFill>
                <a:srgbClr val="000000"/>
              </a:solidFill>
              <a:tailEnd len="med" type="triangle" w="med"/>
            </a:ln>
          </p:spPr>
        </p:cxnSp>
        <p:sp>
          <p:nvSpPr>
            <p:cNvPr id="231" name="Rectangle 37"/>
            <p:cNvSpPr/>
            <p:nvPr/>
          </p:nvSpPr>
          <p:spPr>
            <a:xfrm>
              <a:off x="1835640" y="4169160"/>
              <a:ext cx="709200" cy="27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Disposisi</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32" name="Group 214"/>
          <p:cNvGrpSpPr/>
          <p:nvPr/>
        </p:nvGrpSpPr>
        <p:grpSpPr>
          <a:xfrm>
            <a:off x="1503360" y="4657320"/>
            <a:ext cx="1383120" cy="715680"/>
            <a:chOff x="1503360" y="4657320"/>
            <a:chExt cx="1383120" cy="715680"/>
          </a:xfrm>
        </p:grpSpPr>
        <p:sp>
          <p:nvSpPr>
            <p:cNvPr id="233" name="Rectangle 35"/>
            <p:cNvSpPr/>
            <p:nvPr/>
          </p:nvSpPr>
          <p:spPr>
            <a:xfrm>
              <a:off x="1836720" y="5096520"/>
              <a:ext cx="709200" cy="27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2 hari</a:t>
              </a:r>
              <a:endParaRPr b="0" lang="en-US" sz="1000" spc="-1" strike="noStrike">
                <a:solidFill>
                  <a:srgbClr val="000000"/>
                </a:solidFill>
                <a:latin typeface="Arial"/>
              </a:endParaRPr>
            </a:p>
          </p:txBody>
        </p:sp>
        <p:cxnSp>
          <p:nvCxnSpPr>
            <p:cNvPr id="234" name="Connector: Elbow 25"/>
            <p:cNvCxnSpPr/>
            <p:nvPr/>
          </p:nvCxnSpPr>
          <p:spPr>
            <a:xfrm flipV="1">
              <a:off x="1503360" y="4657320"/>
              <a:ext cx="1377000" cy="315000"/>
            </a:xfrm>
            <a:prstGeom prst="bentConnector3">
              <a:avLst>
                <a:gd name="adj1" fmla="val 100470"/>
              </a:avLst>
            </a:prstGeom>
            <a:ln>
              <a:solidFill>
                <a:srgbClr val="5b9bd5"/>
              </a:solidFill>
              <a:tailEnd len="med" type="triangle" w="med"/>
            </a:ln>
          </p:spPr>
        </p:cxnSp>
      </p:grpSp>
      <p:grpSp>
        <p:nvGrpSpPr>
          <p:cNvPr id="235" name="Group 215"/>
          <p:cNvGrpSpPr/>
          <p:nvPr/>
        </p:nvGrpSpPr>
        <p:grpSpPr>
          <a:xfrm>
            <a:off x="2952720" y="4523040"/>
            <a:ext cx="1638720" cy="843480"/>
            <a:chOff x="2952720" y="4523040"/>
            <a:chExt cx="1638720" cy="843480"/>
          </a:xfrm>
        </p:grpSpPr>
        <p:cxnSp>
          <p:nvCxnSpPr>
            <p:cNvPr id="236" name="Connector: Elbow 53"/>
            <p:cNvCxnSpPr>
              <a:stCxn id="222" idx="2"/>
              <a:endCxn id="216" idx="2"/>
            </p:cNvCxnSpPr>
            <p:nvPr/>
          </p:nvCxnSpPr>
          <p:spPr>
            <a:xfrm flipH="1" flipV="1" rot="5400000">
              <a:off x="3736080" y="3739680"/>
              <a:ext cx="72360" cy="1639080"/>
            </a:xfrm>
            <a:prstGeom prst="bentConnector3">
              <a:avLst>
                <a:gd name="adj1" fmla="val -533500"/>
              </a:avLst>
            </a:prstGeom>
            <a:ln>
              <a:solidFill>
                <a:srgbClr val="5b9bd5"/>
              </a:solidFill>
              <a:tailEnd len="med" type="triangle" w="med"/>
            </a:ln>
          </p:spPr>
        </p:cxnSp>
        <p:sp>
          <p:nvSpPr>
            <p:cNvPr id="237" name="Rectangle 56"/>
            <p:cNvSpPr/>
            <p:nvPr/>
          </p:nvSpPr>
          <p:spPr>
            <a:xfrm>
              <a:off x="3426120" y="5090040"/>
              <a:ext cx="709200" cy="27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38" name="Group 216"/>
          <p:cNvGrpSpPr/>
          <p:nvPr/>
        </p:nvGrpSpPr>
        <p:grpSpPr>
          <a:xfrm>
            <a:off x="4850640" y="2298240"/>
            <a:ext cx="1090440" cy="2327040"/>
            <a:chOff x="4850640" y="2298240"/>
            <a:chExt cx="1090440" cy="2327040"/>
          </a:xfrm>
        </p:grpSpPr>
        <p:cxnSp>
          <p:nvCxnSpPr>
            <p:cNvPr id="239" name="Connector: Elbow 59"/>
            <p:cNvCxnSpPr>
              <a:endCxn id="213" idx="3"/>
            </p:cNvCxnSpPr>
            <p:nvPr/>
          </p:nvCxnSpPr>
          <p:spPr>
            <a:xfrm flipH="1" flipV="1">
              <a:off x="4850640" y="2298240"/>
              <a:ext cx="149760" cy="2327400"/>
            </a:xfrm>
            <a:prstGeom prst="bentConnector3">
              <a:avLst>
                <a:gd name="adj1" fmla="val -153012"/>
              </a:avLst>
            </a:prstGeom>
            <a:ln>
              <a:solidFill>
                <a:srgbClr val="5b9bd5"/>
              </a:solidFill>
              <a:tailEnd len="med" type="triangle" w="med"/>
            </a:ln>
          </p:spPr>
        </p:cxnSp>
        <p:sp>
          <p:nvSpPr>
            <p:cNvPr id="240" name="Rectangle 61"/>
            <p:cNvSpPr/>
            <p:nvPr/>
          </p:nvSpPr>
          <p:spPr>
            <a:xfrm>
              <a:off x="5231880" y="2867040"/>
              <a:ext cx="709200" cy="27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41" name="Group 217"/>
          <p:cNvGrpSpPr/>
          <p:nvPr/>
        </p:nvGrpSpPr>
        <p:grpSpPr>
          <a:xfrm>
            <a:off x="3317760" y="1326960"/>
            <a:ext cx="1254600" cy="748080"/>
            <a:chOff x="3317760" y="1326960"/>
            <a:chExt cx="1254600" cy="748080"/>
          </a:xfrm>
        </p:grpSpPr>
        <p:cxnSp>
          <p:nvCxnSpPr>
            <p:cNvPr id="242" name="Connector: Elbow 66"/>
            <p:cNvCxnSpPr>
              <a:stCxn id="213" idx="0"/>
              <a:endCxn id="206" idx="0"/>
            </p:cNvCxnSpPr>
            <p:nvPr/>
          </p:nvCxnSpPr>
          <p:spPr>
            <a:xfrm flipV="1" rot="16200000">
              <a:off x="3870720" y="1373040"/>
              <a:ext cx="149040" cy="1254960"/>
            </a:xfrm>
            <a:prstGeom prst="bentConnector3">
              <a:avLst>
                <a:gd name="adj1" fmla="val 253510"/>
              </a:avLst>
            </a:prstGeom>
            <a:ln>
              <a:solidFill>
                <a:srgbClr val="5b9bd5"/>
              </a:solidFill>
              <a:tailEnd len="med" type="triangle" w="med"/>
            </a:ln>
          </p:spPr>
        </p:cxnSp>
        <p:sp>
          <p:nvSpPr>
            <p:cNvPr id="243" name="Rectangle 67"/>
            <p:cNvSpPr/>
            <p:nvPr/>
          </p:nvSpPr>
          <p:spPr>
            <a:xfrm>
              <a:off x="3500640" y="1326960"/>
              <a:ext cx="709200" cy="27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44" name="Group 218"/>
          <p:cNvGrpSpPr/>
          <p:nvPr/>
        </p:nvGrpSpPr>
        <p:grpSpPr>
          <a:xfrm>
            <a:off x="1967760" y="1176120"/>
            <a:ext cx="1170720" cy="1046520"/>
            <a:chOff x="1967760" y="1176120"/>
            <a:chExt cx="1170720" cy="1046520"/>
          </a:xfrm>
        </p:grpSpPr>
        <p:cxnSp>
          <p:nvCxnSpPr>
            <p:cNvPr id="245" name="Connector: Elbow 69"/>
            <p:cNvCxnSpPr>
              <a:stCxn id="206" idx="1"/>
              <a:endCxn id="196" idx="0"/>
            </p:cNvCxnSpPr>
            <p:nvPr/>
          </p:nvCxnSpPr>
          <p:spPr>
            <a:xfrm rot="10800000">
              <a:off x="1967760" y="2011680"/>
              <a:ext cx="1171080" cy="210960"/>
            </a:xfrm>
            <a:prstGeom prst="bentConnector4">
              <a:avLst>
                <a:gd name="adj1" fmla="val 3782"/>
                <a:gd name="adj2" fmla="val 496923"/>
              </a:avLst>
            </a:prstGeom>
            <a:ln>
              <a:solidFill>
                <a:srgbClr val="5b9bd5"/>
              </a:solidFill>
              <a:tailEnd len="med" type="triangle" w="med"/>
            </a:ln>
          </p:spPr>
        </p:cxnSp>
        <p:sp>
          <p:nvSpPr>
            <p:cNvPr id="246" name="Rectangle 74"/>
            <p:cNvSpPr/>
            <p:nvPr/>
          </p:nvSpPr>
          <p:spPr>
            <a:xfrm>
              <a:off x="2095200" y="1314720"/>
              <a:ext cx="821520" cy="312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Pengiriman</a:t>
              </a:r>
              <a:br>
                <a:rPr sz="1000"/>
              </a:br>
              <a:r>
                <a:rPr b="0" lang="en-US" sz="1000" spc="-1" strike="noStrike">
                  <a:solidFill>
                    <a:srgbClr val="ff0000"/>
                  </a:solidFill>
                  <a:latin typeface="Calibri"/>
                </a:rPr>
                <a:t>2 hari</a:t>
              </a:r>
              <a:endParaRPr b="0" lang="en-US" sz="1000" spc="-1" strike="noStrike">
                <a:solidFill>
                  <a:srgbClr val="000000"/>
                </a:solidFill>
                <a:latin typeface="Arial"/>
              </a:endParaRPr>
            </a:p>
          </p:txBody>
        </p:sp>
      </p:grpSp>
      <p:grpSp>
        <p:nvGrpSpPr>
          <p:cNvPr id="247" name="Group 219"/>
          <p:cNvGrpSpPr/>
          <p:nvPr/>
        </p:nvGrpSpPr>
        <p:grpSpPr>
          <a:xfrm>
            <a:off x="731160" y="1305720"/>
            <a:ext cx="1170360" cy="912600"/>
            <a:chOff x="731160" y="1305720"/>
            <a:chExt cx="1170360" cy="912600"/>
          </a:xfrm>
        </p:grpSpPr>
        <p:cxnSp>
          <p:nvCxnSpPr>
            <p:cNvPr id="248" name="Connector: Elbow 75"/>
            <p:cNvCxnSpPr/>
            <p:nvPr/>
          </p:nvCxnSpPr>
          <p:spPr>
            <a:xfrm rot="10800000">
              <a:off x="730800" y="2006640"/>
              <a:ext cx="1170720" cy="211680"/>
            </a:xfrm>
            <a:prstGeom prst="bentConnector3">
              <a:avLst>
                <a:gd name="adj1" fmla="val 3752"/>
              </a:avLst>
            </a:prstGeom>
            <a:ln>
              <a:solidFill>
                <a:srgbClr val="5b9bd5"/>
              </a:solidFill>
              <a:tailEnd len="med" type="triangle" w="med"/>
            </a:ln>
          </p:spPr>
        </p:cxnSp>
        <p:sp>
          <p:nvSpPr>
            <p:cNvPr id="249" name="Rectangle 76"/>
            <p:cNvSpPr/>
            <p:nvPr/>
          </p:nvSpPr>
          <p:spPr>
            <a:xfrm>
              <a:off x="843120" y="1305720"/>
              <a:ext cx="821520" cy="312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Pengiriman</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p:txBody>
        </p:sp>
      </p:grpSp>
      <p:grpSp>
        <p:nvGrpSpPr>
          <p:cNvPr id="250" name="Group 223"/>
          <p:cNvGrpSpPr/>
          <p:nvPr/>
        </p:nvGrpSpPr>
        <p:grpSpPr>
          <a:xfrm>
            <a:off x="8346960" y="1930680"/>
            <a:ext cx="927360" cy="389160"/>
            <a:chOff x="8346960" y="1930680"/>
            <a:chExt cx="927360" cy="389160"/>
          </a:xfrm>
        </p:grpSpPr>
        <p:cxnSp>
          <p:nvCxnSpPr>
            <p:cNvPr id="251" name="Straight Arrow Connector 134"/>
            <p:cNvCxnSpPr>
              <a:endCxn id="252" idx="1"/>
            </p:cNvCxnSpPr>
            <p:nvPr/>
          </p:nvCxnSpPr>
          <p:spPr>
            <a:xfrm>
              <a:off x="8346960" y="2315880"/>
              <a:ext cx="927720" cy="4320"/>
            </a:xfrm>
            <a:prstGeom prst="straightConnector1">
              <a:avLst/>
            </a:prstGeom>
            <a:ln>
              <a:solidFill>
                <a:srgbClr val="000000"/>
              </a:solidFill>
              <a:tailEnd len="med" type="triangle" w="med"/>
            </a:ln>
          </p:spPr>
        </p:cxnSp>
        <p:sp>
          <p:nvSpPr>
            <p:cNvPr id="253" name="Rectangle 135"/>
            <p:cNvSpPr/>
            <p:nvPr/>
          </p:nvSpPr>
          <p:spPr>
            <a:xfrm>
              <a:off x="8480520" y="1930680"/>
              <a:ext cx="51840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Input AMS</a:t>
              </a:r>
              <a:endParaRPr b="0" lang="en-US" sz="1000" spc="-1" strike="noStrike">
                <a:solidFill>
                  <a:srgbClr val="000000"/>
                </a:solidFill>
                <a:latin typeface="Arial"/>
              </a:endParaRPr>
            </a:p>
          </p:txBody>
        </p:sp>
      </p:grpSp>
      <p:grpSp>
        <p:nvGrpSpPr>
          <p:cNvPr id="254" name="Group 220"/>
          <p:cNvGrpSpPr/>
          <p:nvPr/>
        </p:nvGrpSpPr>
        <p:grpSpPr>
          <a:xfrm>
            <a:off x="6260400" y="1708560"/>
            <a:ext cx="652680" cy="844200"/>
            <a:chOff x="6260400" y="1708560"/>
            <a:chExt cx="652680" cy="844200"/>
          </a:xfrm>
        </p:grpSpPr>
        <p:sp>
          <p:nvSpPr>
            <p:cNvPr id="255" name="Rectangle 130"/>
            <p:cNvSpPr/>
            <p:nvPr/>
          </p:nvSpPr>
          <p:spPr>
            <a:xfrm>
              <a:off x="6260400" y="2248200"/>
              <a:ext cx="652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VENDOR</a:t>
              </a:r>
              <a:endParaRPr b="0" lang="en-US" sz="1000" spc="-1" strike="noStrike">
                <a:solidFill>
                  <a:srgbClr val="000000"/>
                </a:solidFill>
                <a:latin typeface="Arial"/>
              </a:endParaRPr>
            </a:p>
          </p:txBody>
        </p:sp>
        <p:pic>
          <p:nvPicPr>
            <p:cNvPr id="256" name="Picture 2" descr="Business man - guide by Juhele"/>
            <p:cNvPicPr/>
            <p:nvPr/>
          </p:nvPicPr>
          <p:blipFill>
            <a:blip r:embed="rId8"/>
            <a:stretch/>
          </p:blipFill>
          <p:spPr>
            <a:xfrm>
              <a:off x="6380640" y="1708560"/>
              <a:ext cx="303480" cy="488880"/>
            </a:xfrm>
            <a:prstGeom prst="rect">
              <a:avLst/>
            </a:prstGeom>
            <a:ln w="0">
              <a:noFill/>
            </a:ln>
          </p:spPr>
        </p:pic>
      </p:grpSp>
      <p:grpSp>
        <p:nvGrpSpPr>
          <p:cNvPr id="257" name="Group 222"/>
          <p:cNvGrpSpPr/>
          <p:nvPr/>
        </p:nvGrpSpPr>
        <p:grpSpPr>
          <a:xfrm>
            <a:off x="7403760" y="1648440"/>
            <a:ext cx="1212120" cy="1020960"/>
            <a:chOff x="7403760" y="1648440"/>
            <a:chExt cx="1212120" cy="1020960"/>
          </a:xfrm>
        </p:grpSpPr>
        <p:sp>
          <p:nvSpPr>
            <p:cNvPr id="258" name="Rectangle 133"/>
            <p:cNvSpPr/>
            <p:nvPr/>
          </p:nvSpPr>
          <p:spPr>
            <a:xfrm>
              <a:off x="7536240" y="2202120"/>
              <a:ext cx="805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SEKRETARIS</a:t>
              </a:r>
              <a:endParaRPr b="0" lang="en-US" sz="1000" spc="-1" strike="noStrike">
                <a:solidFill>
                  <a:srgbClr val="000000"/>
                </a:solidFill>
                <a:latin typeface="Arial"/>
              </a:endParaRPr>
            </a:p>
          </p:txBody>
        </p:sp>
        <p:sp>
          <p:nvSpPr>
            <p:cNvPr id="259" name="Rectangle 136"/>
            <p:cNvSpPr/>
            <p:nvPr/>
          </p:nvSpPr>
          <p:spPr>
            <a:xfrm>
              <a:off x="7403760" y="2383560"/>
              <a:ext cx="1212120" cy="28584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Terima Cover Letter</a:t>
              </a:r>
              <a:endParaRPr b="0" lang="en-US" sz="1000" spc="-1" strike="noStrike">
                <a:solidFill>
                  <a:srgbClr val="000000"/>
                </a:solidFill>
                <a:latin typeface="Arial"/>
              </a:endParaRPr>
            </a:p>
          </p:txBody>
        </p:sp>
        <p:pic>
          <p:nvPicPr>
            <p:cNvPr id="260" name="Picture 4" descr="Business man and woman with documents by Juhele"/>
            <p:cNvPicPr/>
            <p:nvPr/>
          </p:nvPicPr>
          <p:blipFill>
            <a:blip r:embed="rId9"/>
            <a:srcRect l="0" t="0" r="-6185" b="0"/>
            <a:stretch/>
          </p:blipFill>
          <p:spPr>
            <a:xfrm>
              <a:off x="7834680" y="1648440"/>
              <a:ext cx="257400" cy="608760"/>
            </a:xfrm>
            <a:prstGeom prst="rect">
              <a:avLst/>
            </a:prstGeom>
            <a:ln w="0">
              <a:noFill/>
            </a:ln>
          </p:spPr>
        </p:pic>
      </p:grpSp>
      <p:grpSp>
        <p:nvGrpSpPr>
          <p:cNvPr id="261" name="Group 229"/>
          <p:cNvGrpSpPr/>
          <p:nvPr/>
        </p:nvGrpSpPr>
        <p:grpSpPr>
          <a:xfrm>
            <a:off x="11309760" y="3110400"/>
            <a:ext cx="824040" cy="802800"/>
            <a:chOff x="11309760" y="3110400"/>
            <a:chExt cx="824040" cy="802800"/>
          </a:xfrm>
        </p:grpSpPr>
        <p:pic>
          <p:nvPicPr>
            <p:cNvPr id="262" name="Picture 4" descr="Business man and woman with documents by Juhele"/>
            <p:cNvPicPr/>
            <p:nvPr/>
          </p:nvPicPr>
          <p:blipFill>
            <a:blip r:embed="rId10"/>
            <a:srcRect l="0" t="0" r="-6185" b="0"/>
            <a:stretch/>
          </p:blipFill>
          <p:spPr>
            <a:xfrm>
              <a:off x="11499840" y="3110400"/>
              <a:ext cx="371880" cy="573840"/>
            </a:xfrm>
            <a:prstGeom prst="rect">
              <a:avLst/>
            </a:prstGeom>
            <a:ln w="0">
              <a:noFill/>
            </a:ln>
          </p:spPr>
        </p:pic>
        <p:sp>
          <p:nvSpPr>
            <p:cNvPr id="263" name="Rectangle 150"/>
            <p:cNvSpPr/>
            <p:nvPr/>
          </p:nvSpPr>
          <p:spPr>
            <a:xfrm>
              <a:off x="11309760" y="3804840"/>
              <a:ext cx="824040" cy="1083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SEKRETARIS</a:t>
              </a:r>
              <a:endParaRPr b="0" lang="en-US" sz="1000" spc="-1" strike="noStrike">
                <a:solidFill>
                  <a:srgbClr val="000000"/>
                </a:solidFill>
                <a:latin typeface="Arial"/>
              </a:endParaRPr>
            </a:p>
          </p:txBody>
        </p:sp>
      </p:grpSp>
      <p:cxnSp>
        <p:nvCxnSpPr>
          <p:cNvPr id="264" name="Straight Arrow Connector 153"/>
          <p:cNvCxnSpPr/>
          <p:nvPr/>
        </p:nvCxnSpPr>
        <p:spPr>
          <a:xfrm>
            <a:off x="7353720" y="3887640"/>
            <a:ext cx="429480" cy="360"/>
          </a:xfrm>
          <a:prstGeom prst="straightConnector1">
            <a:avLst/>
          </a:prstGeom>
          <a:ln>
            <a:solidFill>
              <a:srgbClr val="000000"/>
            </a:solidFill>
            <a:tailEnd len="med" type="triangle" w="med"/>
          </a:ln>
        </p:spPr>
      </p:cxnSp>
      <p:cxnSp>
        <p:nvCxnSpPr>
          <p:cNvPr id="265" name="Straight Arrow Connector 154"/>
          <p:cNvCxnSpPr/>
          <p:nvPr/>
        </p:nvCxnSpPr>
        <p:spPr>
          <a:xfrm>
            <a:off x="8266320" y="3861000"/>
            <a:ext cx="466560" cy="11880"/>
          </a:xfrm>
          <a:prstGeom prst="straightConnector1">
            <a:avLst/>
          </a:prstGeom>
          <a:ln>
            <a:solidFill>
              <a:srgbClr val="000000"/>
            </a:solidFill>
            <a:tailEnd len="med" type="triangle" w="med"/>
          </a:ln>
        </p:spPr>
      </p:cxnSp>
      <p:grpSp>
        <p:nvGrpSpPr>
          <p:cNvPr id="266" name="Group 226"/>
          <p:cNvGrpSpPr/>
          <p:nvPr/>
        </p:nvGrpSpPr>
        <p:grpSpPr>
          <a:xfrm>
            <a:off x="7658640" y="3067920"/>
            <a:ext cx="671400" cy="1296720"/>
            <a:chOff x="7658640" y="3067920"/>
            <a:chExt cx="671400" cy="1296720"/>
          </a:xfrm>
        </p:grpSpPr>
        <p:pic>
          <p:nvPicPr>
            <p:cNvPr id="267" name="Picture 6" descr="Business man - advice - version 2 by Juhele"/>
            <p:cNvPicPr/>
            <p:nvPr/>
          </p:nvPicPr>
          <p:blipFill>
            <a:blip r:embed="rId11"/>
            <a:stretch/>
          </p:blipFill>
          <p:spPr>
            <a:xfrm>
              <a:off x="7813440" y="3067920"/>
              <a:ext cx="320760" cy="613440"/>
            </a:xfrm>
            <a:prstGeom prst="rect">
              <a:avLst/>
            </a:prstGeom>
            <a:ln w="0">
              <a:noFill/>
            </a:ln>
          </p:spPr>
        </p:pic>
        <p:sp>
          <p:nvSpPr>
            <p:cNvPr id="268" name="Rectangle 145"/>
            <p:cNvSpPr/>
            <p:nvPr/>
          </p:nvSpPr>
          <p:spPr>
            <a:xfrm>
              <a:off x="7711920" y="3727080"/>
              <a:ext cx="57996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ASMAN</a:t>
              </a:r>
              <a:endParaRPr b="0" lang="en-US" sz="1000" spc="-1" strike="noStrike">
                <a:solidFill>
                  <a:srgbClr val="000000"/>
                </a:solidFill>
                <a:latin typeface="Arial"/>
              </a:endParaRPr>
            </a:p>
          </p:txBody>
        </p:sp>
        <p:sp>
          <p:nvSpPr>
            <p:cNvPr id="269" name="Rectangle 156"/>
            <p:cNvSpPr/>
            <p:nvPr/>
          </p:nvSpPr>
          <p:spPr>
            <a:xfrm>
              <a:off x="7658640" y="4049640"/>
              <a:ext cx="671400" cy="31500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grpSp>
      <p:grpSp>
        <p:nvGrpSpPr>
          <p:cNvPr id="270" name="Group 225"/>
          <p:cNvGrpSpPr/>
          <p:nvPr/>
        </p:nvGrpSpPr>
        <p:grpSpPr>
          <a:xfrm>
            <a:off x="6816240" y="3067920"/>
            <a:ext cx="652680" cy="1152720"/>
            <a:chOff x="6816240" y="3067920"/>
            <a:chExt cx="652680" cy="1152720"/>
          </a:xfrm>
        </p:grpSpPr>
        <p:pic>
          <p:nvPicPr>
            <p:cNvPr id="271" name="Picture 4" descr="Business man and woman with documents by Juhele"/>
            <p:cNvPicPr/>
            <p:nvPr/>
          </p:nvPicPr>
          <p:blipFill>
            <a:blip r:embed="rId12"/>
            <a:stretch/>
          </p:blipFill>
          <p:spPr>
            <a:xfrm>
              <a:off x="7050240" y="3067920"/>
              <a:ext cx="272160" cy="634680"/>
            </a:xfrm>
            <a:prstGeom prst="rect">
              <a:avLst/>
            </a:prstGeom>
            <a:ln w="0">
              <a:noFill/>
            </a:ln>
          </p:spPr>
        </p:pic>
        <p:sp>
          <p:nvSpPr>
            <p:cNvPr id="272" name="Rectangle 144"/>
            <p:cNvSpPr/>
            <p:nvPr/>
          </p:nvSpPr>
          <p:spPr>
            <a:xfrm>
              <a:off x="6902280" y="3716640"/>
              <a:ext cx="51840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PIC</a:t>
              </a:r>
              <a:endParaRPr b="0" lang="en-US" sz="1000" spc="-1" strike="noStrike">
                <a:solidFill>
                  <a:srgbClr val="000000"/>
                </a:solidFill>
                <a:latin typeface="Arial"/>
              </a:endParaRPr>
            </a:p>
          </p:txBody>
        </p:sp>
        <p:sp>
          <p:nvSpPr>
            <p:cNvPr id="273" name="Rectangle 157"/>
            <p:cNvSpPr/>
            <p:nvPr/>
          </p:nvSpPr>
          <p:spPr>
            <a:xfrm>
              <a:off x="6816240" y="4001760"/>
              <a:ext cx="652680" cy="2188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2 hari</a:t>
              </a:r>
              <a:endParaRPr b="0" lang="en-US" sz="1000" spc="-1" strike="noStrike">
                <a:solidFill>
                  <a:srgbClr val="000000"/>
                </a:solidFill>
                <a:latin typeface="Arial"/>
              </a:endParaRPr>
            </a:p>
          </p:txBody>
        </p:sp>
      </p:grpSp>
      <p:grpSp>
        <p:nvGrpSpPr>
          <p:cNvPr id="274" name="Group 227"/>
          <p:cNvGrpSpPr/>
          <p:nvPr/>
        </p:nvGrpSpPr>
        <p:grpSpPr>
          <a:xfrm>
            <a:off x="8611560" y="3108600"/>
            <a:ext cx="652680" cy="1222560"/>
            <a:chOff x="8611560" y="3108600"/>
            <a:chExt cx="652680" cy="1222560"/>
          </a:xfrm>
        </p:grpSpPr>
        <p:pic>
          <p:nvPicPr>
            <p:cNvPr id="275" name="Picture 4" descr="Business man - advice by Juhele"/>
            <p:cNvPicPr/>
            <p:nvPr/>
          </p:nvPicPr>
          <p:blipFill>
            <a:blip r:embed="rId13"/>
            <a:stretch/>
          </p:blipFill>
          <p:spPr>
            <a:xfrm>
              <a:off x="8727480" y="3108600"/>
              <a:ext cx="320400" cy="572760"/>
            </a:xfrm>
            <a:prstGeom prst="rect">
              <a:avLst/>
            </a:prstGeom>
            <a:ln w="0">
              <a:noFill/>
            </a:ln>
          </p:spPr>
        </p:pic>
        <p:sp>
          <p:nvSpPr>
            <p:cNvPr id="276" name="Rectangle 146"/>
            <p:cNvSpPr/>
            <p:nvPr/>
          </p:nvSpPr>
          <p:spPr>
            <a:xfrm>
              <a:off x="8726040" y="3775680"/>
              <a:ext cx="466200" cy="18648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MB</a:t>
              </a:r>
              <a:endParaRPr b="0" lang="en-US" sz="1000" spc="-1" strike="noStrike">
                <a:solidFill>
                  <a:srgbClr val="000000"/>
                </a:solidFill>
                <a:latin typeface="Arial"/>
              </a:endParaRPr>
            </a:p>
          </p:txBody>
        </p:sp>
        <p:sp>
          <p:nvSpPr>
            <p:cNvPr id="277" name="Rectangle 158"/>
            <p:cNvSpPr/>
            <p:nvPr/>
          </p:nvSpPr>
          <p:spPr>
            <a:xfrm>
              <a:off x="8611560" y="4077000"/>
              <a:ext cx="652680" cy="2541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grpSp>
      <p:grpSp>
        <p:nvGrpSpPr>
          <p:cNvPr id="278" name="Group 230"/>
          <p:cNvGrpSpPr/>
          <p:nvPr/>
        </p:nvGrpSpPr>
        <p:grpSpPr>
          <a:xfrm>
            <a:off x="10395360" y="3468240"/>
            <a:ext cx="922680" cy="913320"/>
            <a:chOff x="10395360" y="3468240"/>
            <a:chExt cx="922680" cy="913320"/>
          </a:xfrm>
        </p:grpSpPr>
        <p:cxnSp>
          <p:nvCxnSpPr>
            <p:cNvPr id="279" name="Straight Arrow Connector 161"/>
            <p:cNvCxnSpPr/>
            <p:nvPr/>
          </p:nvCxnSpPr>
          <p:spPr>
            <a:xfrm>
              <a:off x="10432440" y="3861000"/>
              <a:ext cx="848880" cy="1080"/>
            </a:xfrm>
            <a:prstGeom prst="straightConnector1">
              <a:avLst/>
            </a:prstGeom>
            <a:ln>
              <a:solidFill>
                <a:srgbClr val="000000"/>
              </a:solidFill>
              <a:headEnd len="med" type="triangle" w="med"/>
              <a:tailEnd len="med" type="triangle" w="med"/>
            </a:ln>
          </p:spPr>
        </p:cxnSp>
        <p:sp>
          <p:nvSpPr>
            <p:cNvPr id="280" name="Rectangle 162"/>
            <p:cNvSpPr/>
            <p:nvPr/>
          </p:nvSpPr>
          <p:spPr>
            <a:xfrm>
              <a:off x="10495440" y="3468240"/>
              <a:ext cx="67644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endParaRPr b="0" lang="en-US" sz="1000" spc="-1" strike="noStrike">
                <a:solidFill>
                  <a:srgbClr val="000000"/>
                </a:solidFill>
                <a:latin typeface="Arial"/>
              </a:endParaRPr>
            </a:p>
          </p:txBody>
        </p:sp>
        <p:sp>
          <p:nvSpPr>
            <p:cNvPr id="281" name="Rectangle 163"/>
            <p:cNvSpPr/>
            <p:nvPr/>
          </p:nvSpPr>
          <p:spPr>
            <a:xfrm>
              <a:off x="10395360" y="4077000"/>
              <a:ext cx="922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Create Surat Balasan</a:t>
              </a:r>
              <a:endParaRPr b="0" lang="en-US" sz="1000" spc="-1" strike="noStrike">
                <a:solidFill>
                  <a:srgbClr val="000000"/>
                </a:solidFill>
                <a:latin typeface="Arial"/>
              </a:endParaRPr>
            </a:p>
            <a:p>
              <a:pPr algn="ctr" defTabSz="914400">
                <a:lnSpc>
                  <a:spcPct val="100000"/>
                </a:lnSpc>
              </a:pPr>
              <a:r>
                <a:rPr b="0" lang="en-US" sz="1000" spc="-1" strike="noStrike">
                  <a:solidFill>
                    <a:srgbClr val="ff0000"/>
                  </a:solidFill>
                  <a:latin typeface="Calibri"/>
                </a:rPr>
                <a:t>1 hari</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grpSp>
      <p:grpSp>
        <p:nvGrpSpPr>
          <p:cNvPr id="282" name="Group 221"/>
          <p:cNvGrpSpPr/>
          <p:nvPr/>
        </p:nvGrpSpPr>
        <p:grpSpPr>
          <a:xfrm>
            <a:off x="6902280" y="1930680"/>
            <a:ext cx="638640" cy="1065960"/>
            <a:chOff x="6902280" y="1930680"/>
            <a:chExt cx="638640" cy="1065960"/>
          </a:xfrm>
        </p:grpSpPr>
        <p:sp>
          <p:nvSpPr>
            <p:cNvPr id="283" name="Rectangle 131"/>
            <p:cNvSpPr/>
            <p:nvPr/>
          </p:nvSpPr>
          <p:spPr>
            <a:xfrm>
              <a:off x="6902280" y="1930680"/>
              <a:ext cx="63864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Upload Drawing</a:t>
              </a:r>
              <a:endParaRPr b="0" lang="en-US" sz="1000" spc="-1" strike="noStrike">
                <a:solidFill>
                  <a:srgbClr val="000000"/>
                </a:solidFill>
                <a:latin typeface="Arial"/>
              </a:endParaRPr>
            </a:p>
          </p:txBody>
        </p:sp>
        <p:cxnSp>
          <p:nvCxnSpPr>
            <p:cNvPr id="284" name="Straight Arrow Connector 132"/>
            <p:cNvCxnSpPr/>
            <p:nvPr/>
          </p:nvCxnSpPr>
          <p:spPr>
            <a:xfrm>
              <a:off x="6998400" y="2354400"/>
              <a:ext cx="480240" cy="360"/>
            </a:xfrm>
            <a:prstGeom prst="straightConnector1">
              <a:avLst/>
            </a:prstGeom>
            <a:ln>
              <a:solidFill>
                <a:srgbClr val="000000"/>
              </a:solidFill>
              <a:tailEnd len="med" type="triangle" w="med"/>
            </a:ln>
          </p:spPr>
        </p:cxnSp>
        <p:cxnSp>
          <p:nvCxnSpPr>
            <p:cNvPr id="285" name="Straight Arrow Connector 165"/>
            <p:cNvCxnSpPr/>
            <p:nvPr/>
          </p:nvCxnSpPr>
          <p:spPr>
            <a:xfrm>
              <a:off x="7145280" y="2351880"/>
              <a:ext cx="360" cy="645120"/>
            </a:xfrm>
            <a:prstGeom prst="straightConnector1">
              <a:avLst/>
            </a:prstGeom>
            <a:ln>
              <a:solidFill>
                <a:srgbClr val="000000"/>
              </a:solidFill>
              <a:tailEnd len="med" type="triangle" w="med"/>
            </a:ln>
          </p:spPr>
        </p:cxnSp>
      </p:grpSp>
      <p:grpSp>
        <p:nvGrpSpPr>
          <p:cNvPr id="286" name="Group 224"/>
          <p:cNvGrpSpPr/>
          <p:nvPr/>
        </p:nvGrpSpPr>
        <p:grpSpPr>
          <a:xfrm>
            <a:off x="9274320" y="1582920"/>
            <a:ext cx="810360" cy="1023840"/>
            <a:chOff x="9274320" y="1582920"/>
            <a:chExt cx="810360" cy="1023840"/>
          </a:xfrm>
        </p:grpSpPr>
        <p:sp>
          <p:nvSpPr>
            <p:cNvPr id="252" name="Rectangle 138"/>
            <p:cNvSpPr/>
            <p:nvPr/>
          </p:nvSpPr>
          <p:spPr>
            <a:xfrm>
              <a:off x="9274320" y="2167560"/>
              <a:ext cx="81036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SRM</a:t>
              </a:r>
              <a:endParaRPr b="0" lang="en-US" sz="1000" spc="-1" strike="noStrike">
                <a:solidFill>
                  <a:srgbClr val="000000"/>
                </a:solidFill>
                <a:latin typeface="Arial"/>
              </a:endParaRPr>
            </a:p>
          </p:txBody>
        </p:sp>
        <p:sp>
          <p:nvSpPr>
            <p:cNvPr id="287" name="Rectangle 139"/>
            <p:cNvSpPr/>
            <p:nvPr/>
          </p:nvSpPr>
          <p:spPr>
            <a:xfrm>
              <a:off x="9412200" y="2302200"/>
              <a:ext cx="53496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Read</a:t>
              </a:r>
              <a:endParaRPr b="0" lang="en-US" sz="1000" spc="-1" strike="noStrike">
                <a:solidFill>
                  <a:srgbClr val="000000"/>
                </a:solidFill>
                <a:latin typeface="Arial"/>
              </a:endParaRPr>
            </a:p>
          </p:txBody>
        </p:sp>
        <p:pic>
          <p:nvPicPr>
            <p:cNvPr id="288" name="Picture 2" descr="Business man working by Juhele"/>
            <p:cNvPicPr/>
            <p:nvPr/>
          </p:nvPicPr>
          <p:blipFill>
            <a:blip r:embed="rId14"/>
            <a:stretch/>
          </p:blipFill>
          <p:spPr>
            <a:xfrm>
              <a:off x="9373680" y="1582920"/>
              <a:ext cx="535320" cy="614880"/>
            </a:xfrm>
            <a:prstGeom prst="rect">
              <a:avLst/>
            </a:prstGeom>
            <a:ln w="0">
              <a:noFill/>
            </a:ln>
          </p:spPr>
        </p:pic>
      </p:grpSp>
      <p:sp>
        <p:nvSpPr>
          <p:cNvPr id="289" name="Title 1"/>
          <p:cNvSpPr/>
          <p:nvPr/>
        </p:nvSpPr>
        <p:spPr>
          <a:xfrm>
            <a:off x="6260400" y="362880"/>
            <a:ext cx="3267360" cy="384480"/>
          </a:xfrm>
          <a:prstGeom prst="rect">
            <a:avLst/>
          </a:prstGeom>
          <a:noFill/>
          <a:ln w="0">
            <a:noFill/>
          </a:ln>
        </p:spPr>
        <p:style>
          <a:lnRef idx="0"/>
          <a:fillRef idx="0"/>
          <a:effectRef idx="0"/>
          <a:fontRef idx="minor"/>
        </p:style>
        <p:txBody>
          <a:bodyPr lIns="90000" rIns="90000" tIns="45000" bIns="45000" anchor="t">
            <a:noAutofit/>
          </a:bodyPr>
          <a:p>
            <a:pPr defTabSz="1079640">
              <a:lnSpc>
                <a:spcPct val="90000"/>
              </a:lnSpc>
            </a:pPr>
            <a:r>
              <a:rPr b="1" lang="en-US" sz="3200" spc="-1" strike="noStrike">
                <a:solidFill>
                  <a:schemeClr val="dk1"/>
                </a:solidFill>
                <a:latin typeface="Myriad Pro"/>
                <a:ea typeface="Myriad Pro"/>
              </a:rPr>
              <a:t>Proses aplikasi</a:t>
            </a:r>
            <a:endParaRPr b="0" lang="en-US" sz="3200" spc="-1" strike="noStrike">
              <a:solidFill>
                <a:srgbClr val="000000"/>
              </a:solidFill>
              <a:latin typeface="Arial"/>
            </a:endParaRPr>
          </a:p>
        </p:txBody>
      </p:sp>
      <p:grpSp>
        <p:nvGrpSpPr>
          <p:cNvPr id="290" name="Group 231"/>
          <p:cNvGrpSpPr/>
          <p:nvPr/>
        </p:nvGrpSpPr>
        <p:grpSpPr>
          <a:xfrm>
            <a:off x="6586560" y="2552760"/>
            <a:ext cx="5135040" cy="2384280"/>
            <a:chOff x="6586560" y="2552760"/>
            <a:chExt cx="5135040" cy="2384280"/>
          </a:xfrm>
        </p:grpSpPr>
        <p:cxnSp>
          <p:nvCxnSpPr>
            <p:cNvPr id="291" name="Connector: Elbow 184"/>
            <p:cNvCxnSpPr>
              <a:stCxn id="263" idx="2"/>
              <a:endCxn id="255" idx="2"/>
            </p:cNvCxnSpPr>
            <p:nvPr/>
          </p:nvCxnSpPr>
          <p:spPr>
            <a:xfrm flipV="1" rot="16200000">
              <a:off x="8474040" y="665280"/>
              <a:ext cx="1360800" cy="5135400"/>
            </a:xfrm>
            <a:prstGeom prst="bentConnector3">
              <a:avLst>
                <a:gd name="adj1" fmla="val -75258"/>
              </a:avLst>
            </a:prstGeom>
            <a:ln>
              <a:solidFill>
                <a:srgbClr val="5b9bd5"/>
              </a:solidFill>
              <a:tailEnd len="med" type="triangle" w="med"/>
            </a:ln>
          </p:spPr>
        </p:cxnSp>
        <p:sp>
          <p:nvSpPr>
            <p:cNvPr id="292" name="Rectangle 187"/>
            <p:cNvSpPr/>
            <p:nvPr/>
          </p:nvSpPr>
          <p:spPr>
            <a:xfrm>
              <a:off x="8715960" y="4614480"/>
              <a:ext cx="92268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Upload Surat</a:t>
              </a:r>
              <a:endParaRPr b="0" lang="en-US" sz="1000" spc="-1" strike="noStrike">
                <a:solidFill>
                  <a:srgbClr val="000000"/>
                </a:solidFill>
                <a:latin typeface="Arial"/>
              </a:endParaRPr>
            </a:p>
          </p:txBody>
        </p:sp>
      </p:grpSp>
      <p:cxnSp>
        <p:nvCxnSpPr>
          <p:cNvPr id="293" name="Straight Arrow Connector 190"/>
          <p:cNvCxnSpPr>
            <a:endCxn id="294" idx="1"/>
          </p:cNvCxnSpPr>
          <p:nvPr/>
        </p:nvCxnSpPr>
        <p:spPr>
          <a:xfrm>
            <a:off x="9190440" y="3857400"/>
            <a:ext cx="617040" cy="6840"/>
          </a:xfrm>
          <a:prstGeom prst="straightConnector1">
            <a:avLst/>
          </a:prstGeom>
          <a:ln>
            <a:solidFill>
              <a:srgbClr val="000000"/>
            </a:solidFill>
            <a:tailEnd len="med" type="triangle" w="med"/>
          </a:ln>
        </p:spPr>
      </p:cxnSp>
      <p:sp>
        <p:nvSpPr>
          <p:cNvPr id="295" name="Star: 10 Points 193"/>
          <p:cNvSpPr/>
          <p:nvPr/>
        </p:nvSpPr>
        <p:spPr>
          <a:xfrm>
            <a:off x="4549680" y="5228280"/>
            <a:ext cx="897840" cy="838080"/>
          </a:xfrm>
          <a:prstGeom prst="star10">
            <a:avLst>
              <a:gd name="adj" fmla="val 42533"/>
              <a:gd name="hf" fmla="val 105146"/>
            </a:avLst>
          </a:prstGeom>
          <a:solidFill>
            <a:srgbClr val="ff0000"/>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Calibri"/>
              </a:rPr>
              <a:t>15 H</a:t>
            </a:r>
            <a:endParaRPr b="0" lang="en-US" sz="1800" spc="-1" strike="noStrike">
              <a:solidFill>
                <a:srgbClr val="000000"/>
              </a:solidFill>
              <a:latin typeface="Arial"/>
            </a:endParaRPr>
          </a:p>
        </p:txBody>
      </p:sp>
      <p:sp>
        <p:nvSpPr>
          <p:cNvPr id="296" name="Star: 10 Points 197"/>
          <p:cNvSpPr/>
          <p:nvPr/>
        </p:nvSpPr>
        <p:spPr>
          <a:xfrm>
            <a:off x="10856880" y="5198400"/>
            <a:ext cx="897840" cy="838080"/>
          </a:xfrm>
          <a:prstGeom prst="star10">
            <a:avLst>
              <a:gd name="adj" fmla="val 42533"/>
              <a:gd name="hf" fmla="val 105146"/>
            </a:avLst>
          </a:prstGeom>
          <a:solidFill>
            <a:schemeClr val="accent6">
              <a:lumMod val="60000"/>
              <a:lumOff val="40000"/>
            </a:schemeClr>
          </a:solidFill>
          <a:ln>
            <a:solidFill>
              <a:srgbClr val="43729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800" spc="-1" strike="noStrike">
                <a:solidFill>
                  <a:schemeClr val="dk1"/>
                </a:solidFill>
                <a:latin typeface="Calibri"/>
              </a:rPr>
              <a:t>6 H</a:t>
            </a:r>
            <a:endParaRPr b="0" lang="en-US" sz="1800" spc="-1" strike="noStrike">
              <a:solidFill>
                <a:srgbClr val="000000"/>
              </a:solidFill>
              <a:latin typeface="Arial"/>
            </a:endParaRPr>
          </a:p>
        </p:txBody>
      </p:sp>
      <p:grpSp>
        <p:nvGrpSpPr>
          <p:cNvPr id="297" name="Group 228"/>
          <p:cNvGrpSpPr/>
          <p:nvPr/>
        </p:nvGrpSpPr>
        <p:grpSpPr>
          <a:xfrm>
            <a:off x="9696240" y="3143880"/>
            <a:ext cx="738000" cy="1154880"/>
            <a:chOff x="9696240" y="3143880"/>
            <a:chExt cx="738000" cy="1154880"/>
          </a:xfrm>
        </p:grpSpPr>
        <p:sp>
          <p:nvSpPr>
            <p:cNvPr id="294" name="Rectangle 149"/>
            <p:cNvSpPr/>
            <p:nvPr/>
          </p:nvSpPr>
          <p:spPr>
            <a:xfrm>
              <a:off x="9807120" y="3711600"/>
              <a:ext cx="518400" cy="3045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chemeClr val="dk1"/>
                  </a:solidFill>
                  <a:latin typeface="Calibri"/>
                </a:rPr>
                <a:t>SRM</a:t>
              </a:r>
              <a:endParaRPr b="0" lang="en-US" sz="1000" spc="-1" strike="noStrike">
                <a:solidFill>
                  <a:srgbClr val="000000"/>
                </a:solidFill>
                <a:latin typeface="Arial"/>
              </a:endParaRPr>
            </a:p>
          </p:txBody>
        </p:sp>
        <p:sp>
          <p:nvSpPr>
            <p:cNvPr id="298" name="Rectangle 159"/>
            <p:cNvSpPr/>
            <p:nvPr/>
          </p:nvSpPr>
          <p:spPr>
            <a:xfrm>
              <a:off x="9696240" y="4077000"/>
              <a:ext cx="738000" cy="221760"/>
            </a:xfrm>
            <a:prstGeom prst="rect">
              <a:avLst/>
            </a:prstGeom>
            <a:no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1000" spc="-1" strike="noStrike">
                  <a:solidFill>
                    <a:srgbClr val="00a2b9"/>
                  </a:solidFill>
                  <a:latin typeface="Calibri"/>
                </a:rPr>
                <a:t>Approval</a:t>
              </a:r>
              <a:br>
                <a:rPr sz="1000"/>
              </a:br>
              <a:r>
                <a:rPr b="0" lang="en-US" sz="1000" spc="-1" strike="noStrike">
                  <a:solidFill>
                    <a:srgbClr val="ff0000"/>
                  </a:solidFill>
                  <a:latin typeface="Calibri"/>
                </a:rPr>
                <a:t>1 hari</a:t>
              </a:r>
              <a:endParaRPr b="0" lang="en-US" sz="1000" spc="-1" strike="noStrike">
                <a:solidFill>
                  <a:srgbClr val="000000"/>
                </a:solidFill>
                <a:latin typeface="Arial"/>
              </a:endParaRPr>
            </a:p>
            <a:p>
              <a:pPr algn="ctr" defTabSz="914400">
                <a:lnSpc>
                  <a:spcPct val="100000"/>
                </a:lnSpc>
              </a:pPr>
              <a:endParaRPr b="0" lang="en-US" sz="1000" spc="-1" strike="noStrike">
                <a:solidFill>
                  <a:srgbClr val="000000"/>
                </a:solidFill>
                <a:latin typeface="Arial"/>
              </a:endParaRPr>
            </a:p>
          </p:txBody>
        </p:sp>
        <p:pic>
          <p:nvPicPr>
            <p:cNvPr id="299" name="Picture 2" descr="Business man working by Juhele"/>
            <p:cNvPicPr/>
            <p:nvPr/>
          </p:nvPicPr>
          <p:blipFill>
            <a:blip r:embed="rId15"/>
            <a:stretch/>
          </p:blipFill>
          <p:spPr>
            <a:xfrm>
              <a:off x="9759600" y="3143880"/>
              <a:ext cx="535320" cy="614880"/>
            </a:xfrm>
            <a:prstGeom prst="rect">
              <a:avLst/>
            </a:prstGeom>
            <a:ln w="0">
              <a:noFill/>
            </a:ln>
          </p:spPr>
        </p:pic>
      </p:grpSp>
    </p:spTree>
  </p:cSld>
  <mc:AlternateContent>
    <mc:Choice Requires="p14">
      <p:transition spd="slow" p14:dur="2000"/>
    </mc:Choice>
    <mc:Fallback>
      <p:transition spd="slow"/>
    </mc:Fallback>
  </mc:AlternateContent>
  <p:timing>
    <p:tnLst>
      <p:par>
        <p:cTn id="46" dur="indefinite" restart="never" nodeType="tmRoot">
          <p:childTnLst>
            <p:seq>
              <p:cTn id="47" dur="indefinite" nodeType="mainSeq">
                <p:childTnLst>
                  <p:par>
                    <p:cTn id="48" fill="hold">
                      <p:stCondLst>
                        <p:cond delay="indefinite"/>
                      </p:stCondLst>
                      <p:childTnLst>
                        <p:par>
                          <p:cTn id="49" fill="hold">
                            <p:stCondLst>
                              <p:cond delay="0"/>
                            </p:stCondLst>
                            <p:childTnLst>
                              <p:par>
                                <p:cTn id="50" nodeType="clickEffect" fill="hold" presetClass="entr" presetID="6" presetSubtype="16">
                                  <p:stCondLst>
                                    <p:cond delay="0"/>
                                  </p:stCondLst>
                                  <p:childTnLst>
                                    <p:set>
                                      <p:cBhvr>
                                        <p:cTn id="51" dur="1" fill="hold">
                                          <p:stCondLst>
                                            <p:cond delay="0"/>
                                          </p:stCondLst>
                                        </p:cTn>
                                        <p:tgtEl>
                                          <p:spTgt spid="191"/>
                                        </p:tgtEl>
                                        <p:attrNameLst>
                                          <p:attrName>style.visibility</p:attrName>
                                        </p:attrNameLst>
                                      </p:cBhvr>
                                      <p:to>
                                        <p:strVal val="visible"/>
                                      </p:to>
                                    </p:set>
                                    <p:animEffect filter="circle(in)" transition="in">
                                      <p:cBhvr additive="repl">
                                        <p:cTn id="52" dur="2000"/>
                                        <p:tgtEl>
                                          <p:spTgt spid="191"/>
                                        </p:tgtEl>
                                      </p:cBhvr>
                                    </p:animEffec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0">
                                  <p:stCondLst>
                                    <p:cond delay="0"/>
                                  </p:stCondLst>
                                  <p:childTnLst>
                                    <p:set>
                                      <p:cBhvr>
                                        <p:cTn id="56" dur="1" fill="hold">
                                          <p:stCondLst>
                                            <p:cond delay="0"/>
                                          </p:stCondLst>
                                        </p:cTn>
                                        <p:tgtEl>
                                          <p:spTgt spid="192"/>
                                        </p:tgtEl>
                                        <p:attrNameLst>
                                          <p:attrName>style.visibility</p:attrName>
                                        </p:attrNameLst>
                                      </p:cBhvr>
                                      <p:to>
                                        <p:strVal val="visible"/>
                                      </p:to>
                                    </p:set>
                                    <p:animEffect filter="fade" transition="in">
                                      <p:cBhvr additive="repl">
                                        <p:cTn id="57" dur="500"/>
                                        <p:tgtEl>
                                          <p:spTgt spid="192"/>
                                        </p:tgtEl>
                                      </p:cBhvr>
                                    </p:animEffect>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10">
                                  <p:stCondLst>
                                    <p:cond delay="0"/>
                                  </p:stCondLst>
                                  <p:childTnLst>
                                    <p:set>
                                      <p:cBhvr>
                                        <p:cTn id="61" dur="1" fill="hold">
                                          <p:stCondLst>
                                            <p:cond delay="0"/>
                                          </p:stCondLst>
                                        </p:cTn>
                                        <p:tgtEl>
                                          <p:spTgt spid="198"/>
                                        </p:tgtEl>
                                        <p:attrNameLst>
                                          <p:attrName>style.visibility</p:attrName>
                                        </p:attrNameLst>
                                      </p:cBhvr>
                                      <p:to>
                                        <p:strVal val="visible"/>
                                      </p:to>
                                    </p:set>
                                    <p:animEffect filter="fade" transition="in">
                                      <p:cBhvr additive="repl">
                                        <p:cTn id="62" dur="500"/>
                                        <p:tgtEl>
                                          <p:spTgt spid="198"/>
                                        </p:tgtEl>
                                      </p:cBhvr>
                                    </p:animEffect>
                                  </p:childTnLst>
                                </p:cTn>
                              </p:par>
                              <p:par>
                                <p:cTn id="63" nodeType="withEffect" fill="hold" presetClass="entr" presetID="10">
                                  <p:stCondLst>
                                    <p:cond delay="0"/>
                                  </p:stCondLst>
                                  <p:childTnLst>
                                    <p:set>
                                      <p:cBhvr>
                                        <p:cTn id="64" dur="1" fill="hold">
                                          <p:stCondLst>
                                            <p:cond delay="0"/>
                                          </p:stCondLst>
                                        </p:cTn>
                                        <p:tgtEl>
                                          <p:spTgt spid="195"/>
                                        </p:tgtEl>
                                        <p:attrNameLst>
                                          <p:attrName>style.visibility</p:attrName>
                                        </p:attrNameLst>
                                      </p:cBhvr>
                                      <p:to>
                                        <p:strVal val="visible"/>
                                      </p:to>
                                    </p:set>
                                    <p:animEffect filter="fade" transition="in">
                                      <p:cBhvr additive="repl">
                                        <p:cTn id="65" dur="500"/>
                                        <p:tgtEl>
                                          <p:spTgt spid="195"/>
                                        </p:tgtEl>
                                      </p:cBhvr>
                                    </p:animEffect>
                                  </p:childTnLst>
                                </p:cTn>
                              </p:par>
                              <p:par>
                                <p:cTn id="66" nodeType="withEffect" fill="hold" presetClass="entr" presetID="10">
                                  <p:stCondLst>
                                    <p:cond delay="0"/>
                                  </p:stCondLst>
                                  <p:childTnLst>
                                    <p:set>
                                      <p:cBhvr>
                                        <p:cTn id="67" dur="1" fill="hold">
                                          <p:stCondLst>
                                            <p:cond delay="0"/>
                                          </p:stCondLst>
                                        </p:cTn>
                                        <p:tgtEl>
                                          <p:spTgt spid="202"/>
                                        </p:tgtEl>
                                        <p:attrNameLst>
                                          <p:attrName>style.visibility</p:attrName>
                                        </p:attrNameLst>
                                      </p:cBhvr>
                                      <p:to>
                                        <p:strVal val="visible"/>
                                      </p:to>
                                    </p:set>
                                    <p:animEffect filter="fade" transition="in">
                                      <p:cBhvr additive="repl">
                                        <p:cTn id="68" dur="500"/>
                                        <p:tgtEl>
                                          <p:spTgt spid="202"/>
                                        </p:tgtEl>
                                      </p:cBhvr>
                                    </p:animEffect>
                                  </p:childTnLst>
                                </p:cTn>
                              </p:par>
                              <p:par>
                                <p:cTn id="69" nodeType="withEffect" fill="hold" presetClass="entr" presetID="10">
                                  <p:stCondLst>
                                    <p:cond delay="0"/>
                                  </p:stCondLst>
                                  <p:childTnLst>
                                    <p:set>
                                      <p:cBhvr>
                                        <p:cTn id="70" dur="1" fill="hold">
                                          <p:stCondLst>
                                            <p:cond delay="0"/>
                                          </p:stCondLst>
                                        </p:cTn>
                                        <p:tgtEl>
                                          <p:spTgt spid="205"/>
                                        </p:tgtEl>
                                        <p:attrNameLst>
                                          <p:attrName>style.visibility</p:attrName>
                                        </p:attrNameLst>
                                      </p:cBhvr>
                                      <p:to>
                                        <p:strVal val="visible"/>
                                      </p:to>
                                    </p:set>
                                    <p:animEffect filter="fade" transition="in">
                                      <p:cBhvr additive="repl">
                                        <p:cTn id="71" dur="500"/>
                                        <p:tgtEl>
                                          <p:spTgt spid="205"/>
                                        </p:tgtEl>
                                      </p:cBhvr>
                                    </p:animEffect>
                                  </p:childTnLst>
                                </p:cTn>
                              </p:par>
                              <p:par>
                                <p:cTn id="72" nodeType="withEffect" fill="hold" presetClass="entr" presetID="10">
                                  <p:stCondLst>
                                    <p:cond delay="0"/>
                                  </p:stCondLst>
                                  <p:childTnLst>
                                    <p:set>
                                      <p:cBhvr>
                                        <p:cTn id="73" dur="1" fill="hold">
                                          <p:stCondLst>
                                            <p:cond delay="0"/>
                                          </p:stCondLst>
                                        </p:cTn>
                                        <p:tgtEl>
                                          <p:spTgt spid="208"/>
                                        </p:tgtEl>
                                        <p:attrNameLst>
                                          <p:attrName>style.visibility</p:attrName>
                                        </p:attrNameLst>
                                      </p:cBhvr>
                                      <p:to>
                                        <p:strVal val="visible"/>
                                      </p:to>
                                    </p:set>
                                    <p:animEffect filter="fade" transition="in">
                                      <p:cBhvr additive="repl">
                                        <p:cTn id="74" dur="500"/>
                                        <p:tgtEl>
                                          <p:spTgt spid="208"/>
                                        </p:tgtEl>
                                      </p:cBhvr>
                                    </p:animEffect>
                                  </p:childTnLst>
                                </p:cTn>
                              </p:par>
                              <p:par>
                                <p:cTn id="75" nodeType="withEffect" fill="hold" presetClass="entr" presetID="10">
                                  <p:stCondLst>
                                    <p:cond delay="0"/>
                                  </p:stCondLst>
                                  <p:childTnLst>
                                    <p:set>
                                      <p:cBhvr>
                                        <p:cTn id="76" dur="1" fill="hold">
                                          <p:stCondLst>
                                            <p:cond delay="0"/>
                                          </p:stCondLst>
                                        </p:cTn>
                                        <p:tgtEl>
                                          <p:spTgt spid="211"/>
                                        </p:tgtEl>
                                        <p:attrNameLst>
                                          <p:attrName>style.visibility</p:attrName>
                                        </p:attrNameLst>
                                      </p:cBhvr>
                                      <p:to>
                                        <p:strVal val="visible"/>
                                      </p:to>
                                    </p:set>
                                    <p:animEffect filter="fade" transition="in">
                                      <p:cBhvr additive="repl">
                                        <p:cTn id="77" dur="500"/>
                                        <p:tgtEl>
                                          <p:spTgt spid="211"/>
                                        </p:tgtEl>
                                      </p:cBhvr>
                                    </p:animEffect>
                                  </p:childTnLst>
                                </p:cTn>
                              </p:par>
                              <p:par>
                                <p:cTn id="78" nodeType="withEffect" fill="hold" presetClass="entr" presetID="10">
                                  <p:stCondLst>
                                    <p:cond delay="0"/>
                                  </p:stCondLst>
                                  <p:childTnLst>
                                    <p:set>
                                      <p:cBhvr>
                                        <p:cTn id="79" dur="1" fill="hold">
                                          <p:stCondLst>
                                            <p:cond delay="0"/>
                                          </p:stCondLst>
                                        </p:cTn>
                                        <p:tgtEl>
                                          <p:spTgt spid="217"/>
                                        </p:tgtEl>
                                        <p:attrNameLst>
                                          <p:attrName>style.visibility</p:attrName>
                                        </p:attrNameLst>
                                      </p:cBhvr>
                                      <p:to>
                                        <p:strVal val="visible"/>
                                      </p:to>
                                    </p:set>
                                    <p:animEffect filter="fade" transition="in">
                                      <p:cBhvr additive="repl">
                                        <p:cTn id="80" dur="500"/>
                                        <p:tgtEl>
                                          <p:spTgt spid="217"/>
                                        </p:tgtEl>
                                      </p:cBhvr>
                                    </p:animEffect>
                                  </p:childTnLst>
                                </p:cTn>
                              </p:par>
                              <p:par>
                                <p:cTn id="81" nodeType="withEffect" fill="hold" presetClass="entr" presetID="10">
                                  <p:stCondLst>
                                    <p:cond delay="0"/>
                                  </p:stCondLst>
                                  <p:childTnLst>
                                    <p:set>
                                      <p:cBhvr>
                                        <p:cTn id="82" dur="1" fill="hold">
                                          <p:stCondLst>
                                            <p:cond delay="0"/>
                                          </p:stCondLst>
                                        </p:cTn>
                                        <p:tgtEl>
                                          <p:spTgt spid="214"/>
                                        </p:tgtEl>
                                        <p:attrNameLst>
                                          <p:attrName>style.visibility</p:attrName>
                                        </p:attrNameLst>
                                      </p:cBhvr>
                                      <p:to>
                                        <p:strVal val="visible"/>
                                      </p:to>
                                    </p:set>
                                    <p:animEffect filter="fade" transition="in">
                                      <p:cBhvr additive="repl">
                                        <p:cTn id="83" dur="500"/>
                                        <p:tgtEl>
                                          <p:spTgt spid="214"/>
                                        </p:tgtEl>
                                      </p:cBhvr>
                                    </p:animEffect>
                                  </p:childTnLst>
                                </p:cTn>
                              </p:par>
                              <p:par>
                                <p:cTn id="84" nodeType="withEffect" fill="hold" presetClass="entr" presetID="10">
                                  <p:stCondLst>
                                    <p:cond delay="0"/>
                                  </p:stCondLst>
                                  <p:childTnLst>
                                    <p:set>
                                      <p:cBhvr>
                                        <p:cTn id="85" dur="1" fill="hold">
                                          <p:stCondLst>
                                            <p:cond delay="0"/>
                                          </p:stCondLst>
                                        </p:cTn>
                                        <p:tgtEl>
                                          <p:spTgt spid="223"/>
                                        </p:tgtEl>
                                        <p:attrNameLst>
                                          <p:attrName>style.visibility</p:attrName>
                                        </p:attrNameLst>
                                      </p:cBhvr>
                                      <p:to>
                                        <p:strVal val="visible"/>
                                      </p:to>
                                    </p:set>
                                    <p:animEffect filter="fade" transition="in">
                                      <p:cBhvr additive="repl">
                                        <p:cTn id="86" dur="500"/>
                                        <p:tgtEl>
                                          <p:spTgt spid="223"/>
                                        </p:tgtEl>
                                      </p:cBhvr>
                                    </p:animEffect>
                                  </p:childTnLst>
                                </p:cTn>
                              </p:par>
                              <p:par>
                                <p:cTn id="87" nodeType="withEffect" fill="hold" presetClass="entr" presetID="10">
                                  <p:stCondLst>
                                    <p:cond delay="0"/>
                                  </p:stCondLst>
                                  <p:childTnLst>
                                    <p:set>
                                      <p:cBhvr>
                                        <p:cTn id="88" dur="1" fill="hold">
                                          <p:stCondLst>
                                            <p:cond delay="0"/>
                                          </p:stCondLst>
                                        </p:cTn>
                                        <p:tgtEl>
                                          <p:spTgt spid="220"/>
                                        </p:tgtEl>
                                        <p:attrNameLst>
                                          <p:attrName>style.visibility</p:attrName>
                                        </p:attrNameLst>
                                      </p:cBhvr>
                                      <p:to>
                                        <p:strVal val="visible"/>
                                      </p:to>
                                    </p:set>
                                    <p:animEffect filter="fade" transition="in">
                                      <p:cBhvr additive="repl">
                                        <p:cTn id="89" dur="500"/>
                                        <p:tgtEl>
                                          <p:spTgt spid="220"/>
                                        </p:tgtEl>
                                      </p:cBhvr>
                                    </p:animEffect>
                                  </p:childTnLst>
                                </p:cTn>
                              </p:par>
                              <p:par>
                                <p:cTn id="90" nodeType="withEffect" fill="hold" presetClass="entr" presetID="10">
                                  <p:stCondLst>
                                    <p:cond delay="0"/>
                                  </p:stCondLst>
                                  <p:childTnLst>
                                    <p:set>
                                      <p:cBhvr>
                                        <p:cTn id="91" dur="1" fill="hold">
                                          <p:stCondLst>
                                            <p:cond delay="0"/>
                                          </p:stCondLst>
                                        </p:cTn>
                                        <p:tgtEl>
                                          <p:spTgt spid="229"/>
                                        </p:tgtEl>
                                        <p:attrNameLst>
                                          <p:attrName>style.visibility</p:attrName>
                                        </p:attrNameLst>
                                      </p:cBhvr>
                                      <p:to>
                                        <p:strVal val="visible"/>
                                      </p:to>
                                    </p:set>
                                    <p:animEffect filter="fade" transition="in">
                                      <p:cBhvr additive="repl">
                                        <p:cTn id="92" dur="500"/>
                                        <p:tgtEl>
                                          <p:spTgt spid="229"/>
                                        </p:tgtEl>
                                      </p:cBhvr>
                                    </p:animEffect>
                                  </p:childTnLst>
                                </p:cTn>
                              </p:par>
                              <p:par>
                                <p:cTn id="93" nodeType="withEffect" fill="hold" presetClass="entr" presetID="10">
                                  <p:stCondLst>
                                    <p:cond delay="0"/>
                                  </p:stCondLst>
                                  <p:childTnLst>
                                    <p:set>
                                      <p:cBhvr>
                                        <p:cTn id="94" dur="1" fill="hold">
                                          <p:stCondLst>
                                            <p:cond delay="0"/>
                                          </p:stCondLst>
                                        </p:cTn>
                                        <p:tgtEl>
                                          <p:spTgt spid="226"/>
                                        </p:tgtEl>
                                        <p:attrNameLst>
                                          <p:attrName>style.visibility</p:attrName>
                                        </p:attrNameLst>
                                      </p:cBhvr>
                                      <p:to>
                                        <p:strVal val="visible"/>
                                      </p:to>
                                    </p:set>
                                    <p:animEffect filter="fade" transition="in">
                                      <p:cBhvr additive="repl">
                                        <p:cTn id="95" dur="500"/>
                                        <p:tgtEl>
                                          <p:spTgt spid="226"/>
                                        </p:tgtEl>
                                      </p:cBhvr>
                                    </p:animEffec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10">
                                  <p:stCondLst>
                                    <p:cond delay="0"/>
                                  </p:stCondLst>
                                  <p:childTnLst>
                                    <p:set>
                                      <p:cBhvr>
                                        <p:cTn id="99" dur="1" fill="hold">
                                          <p:stCondLst>
                                            <p:cond delay="0"/>
                                          </p:stCondLst>
                                        </p:cTn>
                                        <p:tgtEl>
                                          <p:spTgt spid="232"/>
                                        </p:tgtEl>
                                        <p:attrNameLst>
                                          <p:attrName>style.visibility</p:attrName>
                                        </p:attrNameLst>
                                      </p:cBhvr>
                                      <p:to>
                                        <p:strVal val="visible"/>
                                      </p:to>
                                    </p:set>
                                    <p:animEffect filter="fade" transition="in">
                                      <p:cBhvr additive="repl">
                                        <p:cTn id="100" dur="500"/>
                                        <p:tgtEl>
                                          <p:spTgt spid="232"/>
                                        </p:tgtEl>
                                      </p:cBhvr>
                                    </p:animEffect>
                                  </p:childTnLst>
                                </p:cTn>
                              </p:par>
                              <p:par>
                                <p:cTn id="101" nodeType="withEffect" fill="hold" presetClass="entr" presetID="10">
                                  <p:stCondLst>
                                    <p:cond delay="0"/>
                                  </p:stCondLst>
                                  <p:childTnLst>
                                    <p:set>
                                      <p:cBhvr>
                                        <p:cTn id="102" dur="1" fill="hold">
                                          <p:stCondLst>
                                            <p:cond delay="0"/>
                                          </p:stCondLst>
                                        </p:cTn>
                                        <p:tgtEl>
                                          <p:spTgt spid="235"/>
                                        </p:tgtEl>
                                        <p:attrNameLst>
                                          <p:attrName>style.visibility</p:attrName>
                                        </p:attrNameLst>
                                      </p:cBhvr>
                                      <p:to>
                                        <p:strVal val="visible"/>
                                      </p:to>
                                    </p:set>
                                    <p:animEffect filter="fade" transition="in">
                                      <p:cBhvr additive="repl">
                                        <p:cTn id="103" dur="500"/>
                                        <p:tgtEl>
                                          <p:spTgt spid="235"/>
                                        </p:tgtEl>
                                      </p:cBhvr>
                                    </p:animEffect>
                                  </p:childTnLst>
                                </p:cTn>
                              </p:par>
                              <p:par>
                                <p:cTn id="104" nodeType="withEffect" fill="hold" presetClass="entr" presetID="10">
                                  <p:stCondLst>
                                    <p:cond delay="0"/>
                                  </p:stCondLst>
                                  <p:childTnLst>
                                    <p:set>
                                      <p:cBhvr>
                                        <p:cTn id="105" dur="1" fill="hold">
                                          <p:stCondLst>
                                            <p:cond delay="0"/>
                                          </p:stCondLst>
                                        </p:cTn>
                                        <p:tgtEl>
                                          <p:spTgt spid="238"/>
                                        </p:tgtEl>
                                        <p:attrNameLst>
                                          <p:attrName>style.visibility</p:attrName>
                                        </p:attrNameLst>
                                      </p:cBhvr>
                                      <p:to>
                                        <p:strVal val="visible"/>
                                      </p:to>
                                    </p:set>
                                    <p:animEffect filter="fade" transition="in">
                                      <p:cBhvr additive="repl">
                                        <p:cTn id="106" dur="500"/>
                                        <p:tgtEl>
                                          <p:spTgt spid="238"/>
                                        </p:tgtEl>
                                      </p:cBhvr>
                                    </p:animEffect>
                                  </p:childTnLst>
                                </p:cTn>
                              </p:par>
                              <p:par>
                                <p:cTn id="107" nodeType="withEffect" fill="hold" presetClass="entr" presetID="10">
                                  <p:stCondLst>
                                    <p:cond delay="0"/>
                                  </p:stCondLst>
                                  <p:childTnLst>
                                    <p:set>
                                      <p:cBhvr>
                                        <p:cTn id="108" dur="1" fill="hold">
                                          <p:stCondLst>
                                            <p:cond delay="0"/>
                                          </p:stCondLst>
                                        </p:cTn>
                                        <p:tgtEl>
                                          <p:spTgt spid="241"/>
                                        </p:tgtEl>
                                        <p:attrNameLst>
                                          <p:attrName>style.visibility</p:attrName>
                                        </p:attrNameLst>
                                      </p:cBhvr>
                                      <p:to>
                                        <p:strVal val="visible"/>
                                      </p:to>
                                    </p:set>
                                    <p:animEffect filter="fade" transition="in">
                                      <p:cBhvr additive="repl">
                                        <p:cTn id="109" dur="500"/>
                                        <p:tgtEl>
                                          <p:spTgt spid="241"/>
                                        </p:tgtEl>
                                      </p:cBhvr>
                                    </p:animEffect>
                                  </p:childTnLst>
                                </p:cTn>
                              </p:par>
                              <p:par>
                                <p:cTn id="110" nodeType="withEffect" fill="hold" presetClass="entr" presetID="10">
                                  <p:stCondLst>
                                    <p:cond delay="0"/>
                                  </p:stCondLst>
                                  <p:childTnLst>
                                    <p:set>
                                      <p:cBhvr>
                                        <p:cTn id="111" dur="1" fill="hold">
                                          <p:stCondLst>
                                            <p:cond delay="0"/>
                                          </p:stCondLst>
                                        </p:cTn>
                                        <p:tgtEl>
                                          <p:spTgt spid="244"/>
                                        </p:tgtEl>
                                        <p:attrNameLst>
                                          <p:attrName>style.visibility</p:attrName>
                                        </p:attrNameLst>
                                      </p:cBhvr>
                                      <p:to>
                                        <p:strVal val="visible"/>
                                      </p:to>
                                    </p:set>
                                    <p:animEffect filter="fade" transition="in">
                                      <p:cBhvr additive="repl">
                                        <p:cTn id="112" dur="500"/>
                                        <p:tgtEl>
                                          <p:spTgt spid="244"/>
                                        </p:tgtEl>
                                      </p:cBhvr>
                                    </p:animEffect>
                                  </p:childTnLst>
                                </p:cTn>
                              </p:par>
                              <p:par>
                                <p:cTn id="113" nodeType="withEffect" fill="hold" presetClass="entr" presetID="10">
                                  <p:stCondLst>
                                    <p:cond delay="0"/>
                                  </p:stCondLst>
                                  <p:childTnLst>
                                    <p:set>
                                      <p:cBhvr>
                                        <p:cTn id="114" dur="1" fill="hold">
                                          <p:stCondLst>
                                            <p:cond delay="0"/>
                                          </p:stCondLst>
                                        </p:cTn>
                                        <p:tgtEl>
                                          <p:spTgt spid="247"/>
                                        </p:tgtEl>
                                        <p:attrNameLst>
                                          <p:attrName>style.visibility</p:attrName>
                                        </p:attrNameLst>
                                      </p:cBhvr>
                                      <p:to>
                                        <p:strVal val="visible"/>
                                      </p:to>
                                    </p:set>
                                    <p:animEffect filter="fade" transition="in">
                                      <p:cBhvr additive="repl">
                                        <p:cTn id="115" dur="500"/>
                                        <p:tgtEl>
                                          <p:spTgt spid="247"/>
                                        </p:tgtEl>
                                      </p:cBhvr>
                                    </p:animEffect>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6" presetSubtype="16">
                                  <p:stCondLst>
                                    <p:cond delay="0"/>
                                  </p:stCondLst>
                                  <p:childTnLst>
                                    <p:set>
                                      <p:cBhvr>
                                        <p:cTn id="119" dur="1" fill="hold">
                                          <p:stCondLst>
                                            <p:cond delay="0"/>
                                          </p:stCondLst>
                                        </p:cTn>
                                        <p:tgtEl>
                                          <p:spTgt spid="295"/>
                                        </p:tgtEl>
                                        <p:attrNameLst>
                                          <p:attrName>style.visibility</p:attrName>
                                        </p:attrNameLst>
                                      </p:cBhvr>
                                      <p:to>
                                        <p:strVal val="visible"/>
                                      </p:to>
                                    </p:set>
                                    <p:animEffect filter="circle(in)" transition="in">
                                      <p:cBhvr additive="repl">
                                        <p:cTn id="120" dur="2000"/>
                                        <p:tgtEl>
                                          <p:spTgt spid="295"/>
                                        </p:tgtEl>
                                      </p:cBhvr>
                                    </p:animEffec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6" presetSubtype="21">
                                  <p:stCondLst>
                                    <p:cond delay="0"/>
                                  </p:stCondLst>
                                  <p:childTnLst>
                                    <p:set>
                                      <p:cBhvr>
                                        <p:cTn id="124" dur="1" fill="hold">
                                          <p:stCondLst>
                                            <p:cond delay="0"/>
                                          </p:stCondLst>
                                        </p:cTn>
                                        <p:tgtEl>
                                          <p:spTgt spid="289"/>
                                        </p:tgtEl>
                                        <p:attrNameLst>
                                          <p:attrName>style.visibility</p:attrName>
                                        </p:attrNameLst>
                                      </p:cBhvr>
                                      <p:to>
                                        <p:strVal val="visible"/>
                                      </p:to>
                                    </p:set>
                                    <p:animEffect filter="barn(inVertical)" transition="in">
                                      <p:cBhvr additive="repl">
                                        <p:cTn id="125" dur="500"/>
                                        <p:tgtEl>
                                          <p:spTgt spid="289"/>
                                        </p:tgtEl>
                                      </p:cBhvr>
                                    </p:animEffect>
                                  </p:childTnLst>
                                </p:cTn>
                              </p:par>
                            </p:childTnLst>
                          </p:cTn>
                        </p:par>
                      </p:childTnLst>
                    </p:cTn>
                  </p:par>
                  <p:par>
                    <p:cTn id="126" fill="hold">
                      <p:stCondLst>
                        <p:cond delay="indefinite"/>
                      </p:stCondLst>
                      <p:childTnLst>
                        <p:par>
                          <p:cTn id="127" fill="hold">
                            <p:stCondLst>
                              <p:cond delay="0"/>
                            </p:stCondLst>
                            <p:childTnLst>
                              <p:par>
                                <p:cTn id="128" nodeType="clickEffect" fill="hold" presetClass="entr" presetID="10">
                                  <p:stCondLst>
                                    <p:cond delay="0"/>
                                  </p:stCondLst>
                                  <p:childTnLst>
                                    <p:set>
                                      <p:cBhvr>
                                        <p:cTn id="129" dur="1" fill="hold">
                                          <p:stCondLst>
                                            <p:cond delay="0"/>
                                          </p:stCondLst>
                                        </p:cTn>
                                        <p:tgtEl>
                                          <p:spTgt spid="254"/>
                                        </p:tgtEl>
                                        <p:attrNameLst>
                                          <p:attrName>style.visibility</p:attrName>
                                        </p:attrNameLst>
                                      </p:cBhvr>
                                      <p:to>
                                        <p:strVal val="visible"/>
                                      </p:to>
                                    </p:set>
                                    <p:animEffect filter="fade" transition="in">
                                      <p:cBhvr additive="repl">
                                        <p:cTn id="130" dur="500"/>
                                        <p:tgtEl>
                                          <p:spTgt spid="254"/>
                                        </p:tgtEl>
                                      </p:cBhvr>
                                    </p:animEffect>
                                  </p:childTnLst>
                                </p:cTn>
                              </p:par>
                              <p:par>
                                <p:cTn id="131" nodeType="withEffect" fill="hold" presetClass="entr" presetID="10">
                                  <p:stCondLst>
                                    <p:cond delay="0"/>
                                  </p:stCondLst>
                                  <p:childTnLst>
                                    <p:set>
                                      <p:cBhvr>
                                        <p:cTn id="132" dur="1" fill="hold">
                                          <p:stCondLst>
                                            <p:cond delay="0"/>
                                          </p:stCondLst>
                                        </p:cTn>
                                        <p:tgtEl>
                                          <p:spTgt spid="282"/>
                                        </p:tgtEl>
                                        <p:attrNameLst>
                                          <p:attrName>style.visibility</p:attrName>
                                        </p:attrNameLst>
                                      </p:cBhvr>
                                      <p:to>
                                        <p:strVal val="visible"/>
                                      </p:to>
                                    </p:set>
                                    <p:animEffect filter="fade" transition="in">
                                      <p:cBhvr additive="repl">
                                        <p:cTn id="133" dur="500"/>
                                        <p:tgtEl>
                                          <p:spTgt spid="282"/>
                                        </p:tgtEl>
                                      </p:cBhvr>
                                    </p:animEffect>
                                  </p:childTnLst>
                                </p:cTn>
                              </p:par>
                              <p:par>
                                <p:cTn id="134" nodeType="withEffect" fill="hold" presetClass="entr" presetID="10">
                                  <p:stCondLst>
                                    <p:cond delay="0"/>
                                  </p:stCondLst>
                                  <p:childTnLst>
                                    <p:set>
                                      <p:cBhvr>
                                        <p:cTn id="135" dur="1" fill="hold">
                                          <p:stCondLst>
                                            <p:cond delay="0"/>
                                          </p:stCondLst>
                                        </p:cTn>
                                        <p:tgtEl>
                                          <p:spTgt spid="257"/>
                                        </p:tgtEl>
                                        <p:attrNameLst>
                                          <p:attrName>style.visibility</p:attrName>
                                        </p:attrNameLst>
                                      </p:cBhvr>
                                      <p:to>
                                        <p:strVal val="visible"/>
                                      </p:to>
                                    </p:set>
                                    <p:animEffect filter="fade" transition="in">
                                      <p:cBhvr additive="repl">
                                        <p:cTn id="136" dur="500"/>
                                        <p:tgtEl>
                                          <p:spTgt spid="257"/>
                                        </p:tgtEl>
                                      </p:cBhvr>
                                    </p:animEffect>
                                  </p:childTnLst>
                                </p:cTn>
                              </p:par>
                              <p:par>
                                <p:cTn id="137" nodeType="withEffect" fill="hold" presetClass="entr" presetID="10">
                                  <p:stCondLst>
                                    <p:cond delay="0"/>
                                  </p:stCondLst>
                                  <p:childTnLst>
                                    <p:set>
                                      <p:cBhvr>
                                        <p:cTn id="138" dur="1" fill="hold">
                                          <p:stCondLst>
                                            <p:cond delay="0"/>
                                          </p:stCondLst>
                                        </p:cTn>
                                        <p:tgtEl>
                                          <p:spTgt spid="250"/>
                                        </p:tgtEl>
                                        <p:attrNameLst>
                                          <p:attrName>style.visibility</p:attrName>
                                        </p:attrNameLst>
                                      </p:cBhvr>
                                      <p:to>
                                        <p:strVal val="visible"/>
                                      </p:to>
                                    </p:set>
                                    <p:animEffect filter="fade" transition="in">
                                      <p:cBhvr additive="repl">
                                        <p:cTn id="139" dur="500"/>
                                        <p:tgtEl>
                                          <p:spTgt spid="250"/>
                                        </p:tgtEl>
                                      </p:cBhvr>
                                    </p:animEffect>
                                  </p:childTnLst>
                                </p:cTn>
                              </p:par>
                              <p:par>
                                <p:cTn id="140" nodeType="withEffect" fill="hold" presetClass="entr" presetID="10">
                                  <p:stCondLst>
                                    <p:cond delay="0"/>
                                  </p:stCondLst>
                                  <p:childTnLst>
                                    <p:set>
                                      <p:cBhvr>
                                        <p:cTn id="141" dur="1" fill="hold">
                                          <p:stCondLst>
                                            <p:cond delay="0"/>
                                          </p:stCondLst>
                                        </p:cTn>
                                        <p:tgtEl>
                                          <p:spTgt spid="286"/>
                                        </p:tgtEl>
                                        <p:attrNameLst>
                                          <p:attrName>style.visibility</p:attrName>
                                        </p:attrNameLst>
                                      </p:cBhvr>
                                      <p:to>
                                        <p:strVal val="visible"/>
                                      </p:to>
                                    </p:set>
                                    <p:animEffect filter="fade" transition="in">
                                      <p:cBhvr additive="repl">
                                        <p:cTn id="142" dur="500"/>
                                        <p:tgtEl>
                                          <p:spTgt spid="286"/>
                                        </p:tgtEl>
                                      </p:cBhvr>
                                    </p:animEffec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0">
                                  <p:stCondLst>
                                    <p:cond delay="0"/>
                                  </p:stCondLst>
                                  <p:childTnLst>
                                    <p:set>
                                      <p:cBhvr>
                                        <p:cTn id="146" dur="1" fill="hold">
                                          <p:stCondLst>
                                            <p:cond delay="0"/>
                                          </p:stCondLst>
                                        </p:cTn>
                                        <p:tgtEl>
                                          <p:spTgt spid="270"/>
                                        </p:tgtEl>
                                        <p:attrNameLst>
                                          <p:attrName>style.visibility</p:attrName>
                                        </p:attrNameLst>
                                      </p:cBhvr>
                                      <p:to>
                                        <p:strVal val="visible"/>
                                      </p:to>
                                    </p:set>
                                    <p:animEffect filter="fade" transition="in">
                                      <p:cBhvr additive="repl">
                                        <p:cTn id="147" dur="500"/>
                                        <p:tgtEl>
                                          <p:spTgt spid="270"/>
                                        </p:tgtEl>
                                      </p:cBhvr>
                                    </p:animEffect>
                                  </p:childTnLst>
                                </p:cTn>
                              </p:par>
                              <p:par>
                                <p:cTn id="148" nodeType="withEffect" fill="hold" presetClass="entr" presetID="10">
                                  <p:stCondLst>
                                    <p:cond delay="0"/>
                                  </p:stCondLst>
                                  <p:childTnLst>
                                    <p:set>
                                      <p:cBhvr>
                                        <p:cTn id="149" dur="1" fill="hold">
                                          <p:stCondLst>
                                            <p:cond delay="0"/>
                                          </p:stCondLst>
                                        </p:cTn>
                                        <p:tgtEl>
                                          <p:spTgt spid="264"/>
                                        </p:tgtEl>
                                        <p:attrNameLst>
                                          <p:attrName>style.visibility</p:attrName>
                                        </p:attrNameLst>
                                      </p:cBhvr>
                                      <p:to>
                                        <p:strVal val="visible"/>
                                      </p:to>
                                    </p:set>
                                    <p:animEffect filter="fade" transition="in">
                                      <p:cBhvr additive="repl">
                                        <p:cTn id="150" dur="500"/>
                                        <p:tgtEl>
                                          <p:spTgt spid="264"/>
                                        </p:tgtEl>
                                      </p:cBhvr>
                                    </p:animEffect>
                                  </p:childTnLst>
                                </p:cTn>
                              </p:par>
                              <p:par>
                                <p:cTn id="151" nodeType="withEffect" fill="hold" presetClass="entr" presetID="10">
                                  <p:stCondLst>
                                    <p:cond delay="0"/>
                                  </p:stCondLst>
                                  <p:childTnLst>
                                    <p:set>
                                      <p:cBhvr>
                                        <p:cTn id="152" dur="1" fill="hold">
                                          <p:stCondLst>
                                            <p:cond delay="0"/>
                                          </p:stCondLst>
                                        </p:cTn>
                                        <p:tgtEl>
                                          <p:spTgt spid="266"/>
                                        </p:tgtEl>
                                        <p:attrNameLst>
                                          <p:attrName>style.visibility</p:attrName>
                                        </p:attrNameLst>
                                      </p:cBhvr>
                                      <p:to>
                                        <p:strVal val="visible"/>
                                      </p:to>
                                    </p:set>
                                    <p:animEffect filter="fade" transition="in">
                                      <p:cBhvr additive="repl">
                                        <p:cTn id="153" dur="500"/>
                                        <p:tgtEl>
                                          <p:spTgt spid="266"/>
                                        </p:tgtEl>
                                      </p:cBhvr>
                                    </p:animEffect>
                                  </p:childTnLst>
                                </p:cTn>
                              </p:par>
                              <p:par>
                                <p:cTn id="154" nodeType="withEffect" fill="hold" presetClass="entr" presetID="10">
                                  <p:stCondLst>
                                    <p:cond delay="0"/>
                                  </p:stCondLst>
                                  <p:childTnLst>
                                    <p:set>
                                      <p:cBhvr>
                                        <p:cTn id="155" dur="1" fill="hold">
                                          <p:stCondLst>
                                            <p:cond delay="0"/>
                                          </p:stCondLst>
                                        </p:cTn>
                                        <p:tgtEl>
                                          <p:spTgt spid="265"/>
                                        </p:tgtEl>
                                        <p:attrNameLst>
                                          <p:attrName>style.visibility</p:attrName>
                                        </p:attrNameLst>
                                      </p:cBhvr>
                                      <p:to>
                                        <p:strVal val="visible"/>
                                      </p:to>
                                    </p:set>
                                    <p:animEffect filter="fade" transition="in">
                                      <p:cBhvr additive="repl">
                                        <p:cTn id="156" dur="500"/>
                                        <p:tgtEl>
                                          <p:spTgt spid="265"/>
                                        </p:tgtEl>
                                      </p:cBhvr>
                                    </p:animEffect>
                                  </p:childTnLst>
                                </p:cTn>
                              </p:par>
                              <p:par>
                                <p:cTn id="157" nodeType="withEffect" fill="hold" presetClass="entr" presetID="10">
                                  <p:stCondLst>
                                    <p:cond delay="0"/>
                                  </p:stCondLst>
                                  <p:childTnLst>
                                    <p:set>
                                      <p:cBhvr>
                                        <p:cTn id="158" dur="1" fill="hold">
                                          <p:stCondLst>
                                            <p:cond delay="0"/>
                                          </p:stCondLst>
                                        </p:cTn>
                                        <p:tgtEl>
                                          <p:spTgt spid="274"/>
                                        </p:tgtEl>
                                        <p:attrNameLst>
                                          <p:attrName>style.visibility</p:attrName>
                                        </p:attrNameLst>
                                      </p:cBhvr>
                                      <p:to>
                                        <p:strVal val="visible"/>
                                      </p:to>
                                    </p:set>
                                    <p:animEffect filter="fade" transition="in">
                                      <p:cBhvr additive="repl">
                                        <p:cTn id="159" dur="500"/>
                                        <p:tgtEl>
                                          <p:spTgt spid="274"/>
                                        </p:tgtEl>
                                      </p:cBhvr>
                                    </p:animEffect>
                                  </p:childTnLst>
                                </p:cTn>
                              </p:par>
                              <p:par>
                                <p:cTn id="160" nodeType="withEffect" fill="hold" presetClass="entr" presetID="10">
                                  <p:stCondLst>
                                    <p:cond delay="0"/>
                                  </p:stCondLst>
                                  <p:childTnLst>
                                    <p:set>
                                      <p:cBhvr>
                                        <p:cTn id="161" dur="1" fill="hold">
                                          <p:stCondLst>
                                            <p:cond delay="0"/>
                                          </p:stCondLst>
                                        </p:cTn>
                                        <p:tgtEl>
                                          <p:spTgt spid="293"/>
                                        </p:tgtEl>
                                        <p:attrNameLst>
                                          <p:attrName>style.visibility</p:attrName>
                                        </p:attrNameLst>
                                      </p:cBhvr>
                                      <p:to>
                                        <p:strVal val="visible"/>
                                      </p:to>
                                    </p:set>
                                    <p:animEffect filter="fade" transition="in">
                                      <p:cBhvr additive="repl">
                                        <p:cTn id="162" dur="500"/>
                                        <p:tgtEl>
                                          <p:spTgt spid="293"/>
                                        </p:tgtEl>
                                      </p:cBhvr>
                                    </p:animEffect>
                                  </p:childTnLst>
                                </p:cTn>
                              </p:par>
                              <p:par>
                                <p:cTn id="163" nodeType="withEffect" fill="hold" presetClass="entr" presetID="10">
                                  <p:stCondLst>
                                    <p:cond delay="0"/>
                                  </p:stCondLst>
                                  <p:childTnLst>
                                    <p:set>
                                      <p:cBhvr>
                                        <p:cTn id="164" dur="1" fill="hold">
                                          <p:stCondLst>
                                            <p:cond delay="0"/>
                                          </p:stCondLst>
                                        </p:cTn>
                                        <p:tgtEl>
                                          <p:spTgt spid="297"/>
                                        </p:tgtEl>
                                        <p:attrNameLst>
                                          <p:attrName>style.visibility</p:attrName>
                                        </p:attrNameLst>
                                      </p:cBhvr>
                                      <p:to>
                                        <p:strVal val="visible"/>
                                      </p:to>
                                    </p:set>
                                    <p:animEffect filter="fade" transition="in">
                                      <p:cBhvr additive="repl">
                                        <p:cTn id="165" dur="500"/>
                                        <p:tgtEl>
                                          <p:spTgt spid="297"/>
                                        </p:tgtEl>
                                      </p:cBhvr>
                                    </p:animEffect>
                                  </p:childTnLst>
                                </p:cTn>
                              </p:par>
                              <p:par>
                                <p:cTn id="166" nodeType="withEffect" fill="hold" presetClass="entr" presetID="10">
                                  <p:stCondLst>
                                    <p:cond delay="0"/>
                                  </p:stCondLst>
                                  <p:childTnLst>
                                    <p:set>
                                      <p:cBhvr>
                                        <p:cTn id="167" dur="1" fill="hold">
                                          <p:stCondLst>
                                            <p:cond delay="0"/>
                                          </p:stCondLst>
                                        </p:cTn>
                                        <p:tgtEl>
                                          <p:spTgt spid="278"/>
                                        </p:tgtEl>
                                        <p:attrNameLst>
                                          <p:attrName>style.visibility</p:attrName>
                                        </p:attrNameLst>
                                      </p:cBhvr>
                                      <p:to>
                                        <p:strVal val="visible"/>
                                      </p:to>
                                    </p:set>
                                    <p:animEffect filter="fade" transition="in">
                                      <p:cBhvr additive="repl">
                                        <p:cTn id="168" dur="500"/>
                                        <p:tgtEl>
                                          <p:spTgt spid="278"/>
                                        </p:tgtEl>
                                      </p:cBhvr>
                                    </p:animEffect>
                                  </p:childTnLst>
                                </p:cTn>
                              </p:par>
                              <p:par>
                                <p:cTn id="169" nodeType="withEffect" fill="hold" presetClass="entr" presetID="10">
                                  <p:stCondLst>
                                    <p:cond delay="0"/>
                                  </p:stCondLst>
                                  <p:childTnLst>
                                    <p:set>
                                      <p:cBhvr>
                                        <p:cTn id="170" dur="1" fill="hold">
                                          <p:stCondLst>
                                            <p:cond delay="0"/>
                                          </p:stCondLst>
                                        </p:cTn>
                                        <p:tgtEl>
                                          <p:spTgt spid="261"/>
                                        </p:tgtEl>
                                        <p:attrNameLst>
                                          <p:attrName>style.visibility</p:attrName>
                                        </p:attrNameLst>
                                      </p:cBhvr>
                                      <p:to>
                                        <p:strVal val="visible"/>
                                      </p:to>
                                    </p:set>
                                    <p:animEffect filter="fade" transition="in">
                                      <p:cBhvr additive="repl">
                                        <p:cTn id="171" dur="500"/>
                                        <p:tgtEl>
                                          <p:spTgt spid="261"/>
                                        </p:tgtEl>
                                      </p:cBhvr>
                                    </p:animEffect>
                                  </p:childTnLst>
                                </p:cTn>
                              </p:par>
                              <p:par>
                                <p:cTn id="172" nodeType="withEffect" fill="hold" presetClass="entr" presetID="10">
                                  <p:stCondLst>
                                    <p:cond delay="0"/>
                                  </p:stCondLst>
                                  <p:childTnLst>
                                    <p:set>
                                      <p:cBhvr>
                                        <p:cTn id="173" dur="1" fill="hold">
                                          <p:stCondLst>
                                            <p:cond delay="0"/>
                                          </p:stCondLst>
                                        </p:cTn>
                                        <p:tgtEl>
                                          <p:spTgt spid="290"/>
                                        </p:tgtEl>
                                        <p:attrNameLst>
                                          <p:attrName>style.visibility</p:attrName>
                                        </p:attrNameLst>
                                      </p:cBhvr>
                                      <p:to>
                                        <p:strVal val="visible"/>
                                      </p:to>
                                    </p:set>
                                    <p:animEffect filter="fade" transition="in">
                                      <p:cBhvr additive="repl">
                                        <p:cTn id="174" dur="500"/>
                                        <p:tgtEl>
                                          <p:spTgt spid="290"/>
                                        </p:tgtEl>
                                      </p:cBhvr>
                                    </p:animEffect>
                                  </p:childTnLst>
                                </p:cTn>
                              </p:par>
                            </p:childTnLst>
                          </p:cTn>
                        </p:par>
                      </p:childTnLst>
                    </p:cTn>
                  </p:par>
                  <p:par>
                    <p:cTn id="175" fill="hold">
                      <p:stCondLst>
                        <p:cond delay="indefinite"/>
                      </p:stCondLst>
                      <p:childTnLst>
                        <p:par>
                          <p:cTn id="176" fill="hold">
                            <p:stCondLst>
                              <p:cond delay="0"/>
                            </p:stCondLst>
                            <p:childTnLst>
                              <p:par>
                                <p:cTn id="177" nodeType="clickEffect" fill="hold" presetClass="entr" presetID="6" presetSubtype="16">
                                  <p:stCondLst>
                                    <p:cond delay="0"/>
                                  </p:stCondLst>
                                  <p:childTnLst>
                                    <p:set>
                                      <p:cBhvr>
                                        <p:cTn id="178" dur="1" fill="hold">
                                          <p:stCondLst>
                                            <p:cond delay="0"/>
                                          </p:stCondLst>
                                        </p:cTn>
                                        <p:tgtEl>
                                          <p:spTgt spid="296"/>
                                        </p:tgtEl>
                                        <p:attrNameLst>
                                          <p:attrName>style.visibility</p:attrName>
                                        </p:attrNameLst>
                                      </p:cBhvr>
                                      <p:to>
                                        <p:strVal val="visible"/>
                                      </p:to>
                                    </p:set>
                                    <p:animEffect filter="circle(in)" transition="in">
                                      <p:cBhvr additive="repl">
                                        <p:cTn id="179" dur="2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7080480" y="4320720"/>
            <a:ext cx="4990680" cy="618840"/>
          </a:xfrm>
          <a:prstGeom prst="rect">
            <a:avLst/>
          </a:prstGeom>
          <a:noFill/>
          <a:ln w="0">
            <a:noFill/>
          </a:ln>
        </p:spPr>
        <p:txBody>
          <a:bodyPr lIns="90000" rIns="90000" tIns="45000" bIns="45000" anchor="t">
            <a:noAutofit/>
          </a:bodyPr>
          <a:p>
            <a:pPr indent="0" defTabSz="1080000">
              <a:lnSpc>
                <a:spcPct val="90000"/>
              </a:lnSpc>
              <a:buNone/>
            </a:pPr>
            <a:r>
              <a:rPr b="1" lang="en-US" sz="2800" spc="-1" strike="noStrike">
                <a:solidFill>
                  <a:schemeClr val="dk1"/>
                </a:solidFill>
                <a:latin typeface="Myriad Pro"/>
                <a:ea typeface="Myriad Pro"/>
              </a:rPr>
              <a:t>Persiapan Implementasi </a:t>
            </a:r>
            <a:br>
              <a:rPr sz="2800"/>
            </a:br>
            <a:endParaRPr b="0" lang="en-US" sz="2800" spc="-1" strike="noStrike">
              <a:solidFill>
                <a:schemeClr val="dk1"/>
              </a:solidFill>
              <a:latin typeface="Calibri"/>
            </a:endParaRPr>
          </a:p>
        </p:txBody>
      </p:sp>
      <p:sp>
        <p:nvSpPr>
          <p:cNvPr id="301" name="PlaceHolder 2"/>
          <p:cNvSpPr>
            <a:spLocks noGrp="1"/>
          </p:cNvSpPr>
          <p:nvPr>
            <p:ph/>
          </p:nvPr>
        </p:nvSpPr>
        <p:spPr>
          <a:xfrm>
            <a:off x="7063560" y="4934880"/>
            <a:ext cx="851040" cy="722880"/>
          </a:xfrm>
          <a:prstGeom prst="rect">
            <a:avLst/>
          </a:prstGeom>
          <a:noFill/>
          <a:ln w="0">
            <a:noFill/>
          </a:ln>
        </p:spPr>
        <p:txBody>
          <a:bodyPr lIns="90000" rIns="90000" tIns="45000" bIns="45000" anchor="t">
            <a:noAutofit/>
          </a:bodyPr>
          <a:p>
            <a:pPr indent="0" algn="ctr" defTabSz="1080000">
              <a:lnSpc>
                <a:spcPct val="90000"/>
              </a:lnSpc>
              <a:spcBef>
                <a:spcPts val="1182"/>
              </a:spcBef>
              <a:buNone/>
              <a:tabLst>
                <a:tab algn="l" pos="0"/>
              </a:tabLst>
            </a:pPr>
            <a:r>
              <a:rPr b="0" lang="en-US" sz="4000" spc="-1" strike="noStrike">
                <a:solidFill>
                  <a:schemeClr val="dk1"/>
                </a:solidFill>
                <a:latin typeface="Myriad Pro"/>
                <a:ea typeface="Myriad Pro"/>
              </a:rPr>
              <a:t>02</a:t>
            </a:r>
            <a:endParaRPr b="0" lang="en-US" sz="4000" spc="-1" strike="noStrike">
              <a:solidFill>
                <a:schemeClr val="dk1"/>
              </a:solidFill>
              <a:latin typeface="Calibri"/>
            </a:endParaRPr>
          </a:p>
        </p:txBody>
      </p:sp>
      <p:sp>
        <p:nvSpPr>
          <p:cNvPr id="302" name="PlaceHolder 3"/>
          <p:cNvSpPr>
            <a:spLocks noGrp="1"/>
          </p:cNvSpPr>
          <p:nvPr>
            <p:ph/>
          </p:nvPr>
        </p:nvSpPr>
        <p:spPr>
          <a:xfrm>
            <a:off x="7971840" y="4980600"/>
            <a:ext cx="4099320" cy="61704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900" spc="-1" strike="noStrike">
                <a:solidFill>
                  <a:schemeClr val="dk1"/>
                </a:solidFill>
                <a:latin typeface="Calibri"/>
              </a:rPr>
              <a:t>Kelengkapan data dan pendukung </a:t>
            </a:r>
            <a:endParaRPr b="0" lang="en-US" sz="1900" spc="-1" strike="noStrike">
              <a:solidFill>
                <a:schemeClr val="dk1"/>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p:nvPr>
        </p:nvSpPr>
        <p:spPr>
          <a:xfrm>
            <a:off x="11472480" y="6381720"/>
            <a:ext cx="471600" cy="331560"/>
          </a:xfrm>
          <a:prstGeom prst="rect">
            <a:avLst/>
          </a:prstGeom>
          <a:noFill/>
          <a:ln w="0">
            <a:noFill/>
          </a:ln>
        </p:spPr>
        <p:txBody>
          <a:bodyPr lIns="90000" rIns="90000" tIns="45000" bIns="45000" anchor="t">
            <a:noAutofit/>
          </a:bodyPr>
          <a:p>
            <a:pPr indent="0" defTabSz="1080000">
              <a:lnSpc>
                <a:spcPct val="90000"/>
              </a:lnSpc>
              <a:spcBef>
                <a:spcPts val="1182"/>
              </a:spcBef>
              <a:buNone/>
              <a:tabLst>
                <a:tab algn="l" pos="0"/>
              </a:tabLst>
            </a:pPr>
            <a:r>
              <a:rPr b="0" lang="en-US" sz="1600" spc="-1" strike="noStrike">
                <a:solidFill>
                  <a:srgbClr val="0c5971"/>
                </a:solidFill>
                <a:latin typeface="Calibri"/>
              </a:rPr>
              <a:t>01</a:t>
            </a:r>
            <a:endParaRPr b="0" lang="en-US" sz="1600" spc="-1" strike="noStrike">
              <a:solidFill>
                <a:srgbClr val="0c5971"/>
              </a:solidFill>
              <a:latin typeface="Calibri"/>
            </a:endParaRPr>
          </a:p>
        </p:txBody>
      </p:sp>
      <p:sp>
        <p:nvSpPr>
          <p:cNvPr id="304" name="PlaceHolder 2"/>
          <p:cNvSpPr>
            <a:spLocks noGrp="1"/>
          </p:cNvSpPr>
          <p:nvPr>
            <p:ph type="title"/>
          </p:nvPr>
        </p:nvSpPr>
        <p:spPr>
          <a:xfrm>
            <a:off x="781200" y="537480"/>
            <a:ext cx="8534160" cy="579600"/>
          </a:xfrm>
          <a:prstGeom prst="rect">
            <a:avLst/>
          </a:prstGeom>
          <a:noFill/>
          <a:ln w="0">
            <a:noFill/>
          </a:ln>
        </p:spPr>
        <p:txBody>
          <a:bodyPr lIns="90000" rIns="90000" tIns="45000" bIns="45000" anchor="t">
            <a:noAutofit/>
          </a:bodyPr>
          <a:p>
            <a:pPr indent="0" defTabSz="1080000">
              <a:lnSpc>
                <a:spcPct val="90000"/>
              </a:lnSpc>
              <a:buNone/>
            </a:pPr>
            <a:r>
              <a:rPr b="1" lang="en-US" sz="3200" spc="-1" strike="noStrike">
                <a:solidFill>
                  <a:schemeClr val="dk1"/>
                </a:solidFill>
                <a:latin typeface="Myriad Pro"/>
                <a:ea typeface="Myriad Pro"/>
              </a:rPr>
              <a:t>Persiapan implementasi IPRO</a:t>
            </a:r>
            <a:endParaRPr b="0" lang="en-US" sz="3200" spc="-1" strike="noStrike">
              <a:solidFill>
                <a:schemeClr val="dk1"/>
              </a:solidFill>
              <a:latin typeface="Calibri"/>
            </a:endParaRPr>
          </a:p>
        </p:txBody>
      </p:sp>
      <p:sp>
        <p:nvSpPr>
          <p:cNvPr id="305" name="TextBox 4"/>
          <p:cNvSpPr/>
          <p:nvPr/>
        </p:nvSpPr>
        <p:spPr>
          <a:xfrm>
            <a:off x="718560" y="3045240"/>
            <a:ext cx="214848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Kebutuhan perangkat</a:t>
            </a:r>
            <a:endParaRPr b="0" lang="en-US" sz="1400" spc="-1" strike="noStrike">
              <a:solidFill>
                <a:srgbClr val="000000"/>
              </a:solidFill>
              <a:latin typeface="Arial"/>
            </a:endParaRPr>
          </a:p>
        </p:txBody>
      </p:sp>
      <p:sp>
        <p:nvSpPr>
          <p:cNvPr id="306" name="TextBox 5"/>
          <p:cNvSpPr/>
          <p:nvPr/>
        </p:nvSpPr>
        <p:spPr>
          <a:xfrm>
            <a:off x="900360" y="3440880"/>
            <a:ext cx="2918160" cy="1795680"/>
          </a:xfrm>
          <a:prstGeom prst="rect">
            <a:avLst/>
          </a:prstGeom>
          <a:noFill/>
          <a:ln w="0">
            <a:noFill/>
          </a:ln>
        </p:spPr>
        <p:style>
          <a:lnRef idx="0"/>
          <a:fillRef idx="0"/>
          <a:effectRef idx="0"/>
          <a:fontRef idx="minor"/>
        </p:style>
        <p:txBody>
          <a:bodyPr wrap="none" lIns="90000" rIns="90000" tIns="45000" bIns="45000" anchor="t">
            <a:spAutoFit/>
          </a:bodyPr>
          <a:p>
            <a:pPr marL="268200" indent="-268200" defTabSz="914400">
              <a:lnSpc>
                <a:spcPct val="100000"/>
              </a:lnSpc>
              <a:buClr>
                <a:srgbClr val="000000"/>
              </a:buClr>
              <a:buFont typeface="Arial"/>
              <a:buChar char="•"/>
            </a:pPr>
            <a:r>
              <a:rPr b="0" lang="en-US" sz="1600" spc="-1" strike="noStrike">
                <a:solidFill>
                  <a:schemeClr val="dk1"/>
                </a:solidFill>
                <a:latin typeface="Myriad Pro"/>
                <a:ea typeface="Myriad Pro"/>
              </a:rPr>
              <a:t>Unit server </a:t>
            </a:r>
            <a:endParaRPr b="0" lang="en-US" sz="1600" spc="-1" strike="noStrike">
              <a:solidFill>
                <a:srgbClr val="000000"/>
              </a:solidFill>
              <a:latin typeface="Arial"/>
            </a:endParaRPr>
          </a:p>
          <a:p>
            <a:pPr lvl="1" marL="536400" indent="-268200" defTabSz="914400">
              <a:lnSpc>
                <a:spcPct val="100000"/>
              </a:lnSpc>
              <a:buClr>
                <a:srgbClr val="000000"/>
              </a:buClr>
              <a:buFont typeface="OpenSymbol"/>
              <a:buChar char="-"/>
            </a:pPr>
            <a:r>
              <a:rPr b="0" lang="en-US" sz="1600" spc="-1" strike="noStrike">
                <a:solidFill>
                  <a:schemeClr val="dk1"/>
                </a:solidFill>
                <a:latin typeface="Myriad Pro"/>
                <a:ea typeface="Myriad Pro"/>
              </a:rPr>
              <a:t>Linux Ubuntu / Debian </a:t>
            </a:r>
            <a:endParaRPr b="0" lang="en-US" sz="1600" spc="-1" strike="noStrike">
              <a:solidFill>
                <a:srgbClr val="000000"/>
              </a:solidFill>
              <a:latin typeface="Arial"/>
            </a:endParaRPr>
          </a:p>
          <a:p>
            <a:pPr lvl="1" marL="536400" indent="-268200" defTabSz="914400">
              <a:lnSpc>
                <a:spcPct val="100000"/>
              </a:lnSpc>
              <a:buClr>
                <a:srgbClr val="000000"/>
              </a:buClr>
              <a:buFont typeface="OpenSymbol"/>
              <a:buChar char="-"/>
            </a:pPr>
            <a:r>
              <a:rPr b="0" lang="en-US" sz="1600" spc="-1" strike="noStrike">
                <a:solidFill>
                  <a:schemeClr val="dk1"/>
                </a:solidFill>
                <a:latin typeface="Myriad Pro"/>
                <a:ea typeface="Myriad Pro"/>
              </a:rPr>
              <a:t>Ram min 8 Gb </a:t>
            </a:r>
            <a:endParaRPr b="0" lang="en-US" sz="1600" spc="-1" strike="noStrike">
              <a:solidFill>
                <a:srgbClr val="000000"/>
              </a:solidFill>
              <a:latin typeface="Arial"/>
            </a:endParaRPr>
          </a:p>
          <a:p>
            <a:pPr lvl="1" marL="536400" indent="-268200" defTabSz="914400">
              <a:lnSpc>
                <a:spcPct val="100000"/>
              </a:lnSpc>
              <a:buClr>
                <a:srgbClr val="000000"/>
              </a:buClr>
              <a:buFont typeface="OpenSymbol"/>
              <a:buChar char="-"/>
            </a:pPr>
            <a:r>
              <a:rPr b="0" lang="en-US" sz="1600" spc="-1" strike="noStrike">
                <a:solidFill>
                  <a:schemeClr val="dk1"/>
                </a:solidFill>
                <a:latin typeface="Myriad Pro"/>
                <a:ea typeface="Myriad Pro"/>
              </a:rPr>
              <a:t>Hardisk 500gb raid 1</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marL="268200" indent="-268200" defTabSz="914400">
              <a:lnSpc>
                <a:spcPct val="100000"/>
              </a:lnSpc>
              <a:buClr>
                <a:srgbClr val="000000"/>
              </a:buClr>
              <a:buFont typeface="Arial"/>
              <a:buChar char="•"/>
            </a:pPr>
            <a:r>
              <a:rPr b="0" lang="en-US" sz="1600" spc="-1" strike="noStrike">
                <a:solidFill>
                  <a:schemeClr val="dk1"/>
                </a:solidFill>
                <a:latin typeface="Myriad Pro"/>
                <a:ea typeface="Myriad Pro"/>
              </a:rPr>
              <a:t>IP Public </a:t>
            </a:r>
            <a:endParaRPr b="0" lang="en-US" sz="1600" spc="-1" strike="noStrike">
              <a:solidFill>
                <a:srgbClr val="000000"/>
              </a:solidFill>
              <a:latin typeface="Arial"/>
            </a:endParaRPr>
          </a:p>
          <a:p>
            <a:pPr marL="268200" indent="-268200" defTabSz="914400">
              <a:lnSpc>
                <a:spcPct val="100000"/>
              </a:lnSpc>
              <a:buClr>
                <a:srgbClr val="000000"/>
              </a:buClr>
              <a:buFont typeface="Arial"/>
              <a:buChar char="•"/>
            </a:pPr>
            <a:r>
              <a:rPr b="0" lang="en-US" sz="1600" spc="-1" strike="noStrike">
                <a:solidFill>
                  <a:schemeClr val="dk1"/>
                </a:solidFill>
                <a:latin typeface="Myriad Pro"/>
                <a:ea typeface="Myriad Pro"/>
              </a:rPr>
              <a:t>Nama Domain </a:t>
            </a:r>
            <a:endParaRPr b="0" lang="en-US" sz="1600" spc="-1" strike="noStrike">
              <a:solidFill>
                <a:srgbClr val="000000"/>
              </a:solidFill>
              <a:latin typeface="Arial"/>
            </a:endParaRPr>
          </a:p>
        </p:txBody>
      </p:sp>
      <p:sp>
        <p:nvSpPr>
          <p:cNvPr id="307" name="TextBox 8"/>
          <p:cNvSpPr/>
          <p:nvPr/>
        </p:nvSpPr>
        <p:spPr>
          <a:xfrm>
            <a:off x="679320" y="1205640"/>
            <a:ext cx="3015720" cy="30312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1400" spc="-1" strike="noStrike">
                <a:solidFill>
                  <a:schemeClr val="dk1"/>
                </a:solidFill>
                <a:latin typeface="Myriad Pro"/>
                <a:ea typeface="Myriad Pro"/>
              </a:rPr>
              <a:t>Landasan hukum Implementasi</a:t>
            </a:r>
            <a:endParaRPr b="0" lang="en-US" sz="1400" spc="-1" strike="noStrike">
              <a:solidFill>
                <a:srgbClr val="000000"/>
              </a:solidFill>
              <a:latin typeface="Arial"/>
            </a:endParaRPr>
          </a:p>
        </p:txBody>
      </p:sp>
      <p:sp>
        <p:nvSpPr>
          <p:cNvPr id="308" name="TextBox 6"/>
          <p:cNvSpPr/>
          <p:nvPr/>
        </p:nvSpPr>
        <p:spPr>
          <a:xfrm>
            <a:off x="785520" y="1601280"/>
            <a:ext cx="5723280" cy="1064520"/>
          </a:xfrm>
          <a:prstGeom prst="rect">
            <a:avLst/>
          </a:prstGeom>
          <a:noFill/>
          <a:ln w="0">
            <a:noFill/>
          </a:ln>
        </p:spPr>
        <p:style>
          <a:lnRef idx="0"/>
          <a:fillRef idx="0"/>
          <a:effectRef idx="0"/>
          <a:fontRef idx="minor"/>
        </p:style>
        <p:txBody>
          <a:bodyPr wrap="none" lIns="90000" rIns="90000" tIns="45000" bIns="45000" anchor="t">
            <a:spAutoFit/>
          </a:bodyPr>
          <a:p>
            <a:pPr marL="285840" indent="-285840" defTabSz="914400">
              <a:lnSpc>
                <a:spcPct val="100000"/>
              </a:lnSpc>
              <a:buClr>
                <a:srgbClr val="000000"/>
              </a:buClr>
              <a:buFont typeface="Arial"/>
              <a:buChar char="•"/>
            </a:pPr>
            <a:r>
              <a:rPr b="0" lang="en-US" sz="1600" spc="-1" strike="noStrike">
                <a:solidFill>
                  <a:schemeClr val="dk1"/>
                </a:solidFill>
                <a:latin typeface="Myriad Pro"/>
                <a:ea typeface="Myriad Pro"/>
              </a:rPr>
              <a:t>MOM Rapat dengan Sub Bidang Hukum UIP JBT II</a:t>
            </a:r>
            <a:endParaRPr b="0" lang="en-US" sz="1600" spc="-1" strike="noStrike">
              <a:solidFill>
                <a:srgbClr val="000000"/>
              </a:solidFill>
              <a:latin typeface="Arial"/>
            </a:endParaRPr>
          </a:p>
          <a:p>
            <a:pPr lvl="1" marL="581040" indent="-268200" defTabSz="914400">
              <a:lnSpc>
                <a:spcPct val="100000"/>
              </a:lnSpc>
              <a:buClr>
                <a:srgbClr val="000000"/>
              </a:buClr>
              <a:buFont typeface="Wingdings" charset="2"/>
              <a:buChar char=""/>
            </a:pPr>
            <a:r>
              <a:rPr b="0" lang="en-US" sz="1600" spc="-1" strike="noStrike">
                <a:solidFill>
                  <a:schemeClr val="dk1"/>
                </a:solidFill>
                <a:latin typeface="Myriad Pro"/>
                <a:ea typeface="Myriad Pro"/>
              </a:rPr>
              <a:t>Syarat dan ketentuan penggunaan aplikasi</a:t>
            </a:r>
            <a:endParaRPr b="0" lang="en-US" sz="1600" spc="-1" strike="noStrike">
              <a:solidFill>
                <a:srgbClr val="000000"/>
              </a:solidFill>
              <a:latin typeface="Arial"/>
            </a:endParaRPr>
          </a:p>
          <a:p>
            <a:pPr defTabSz="914400">
              <a:lnSpc>
                <a:spcPct val="100000"/>
              </a:lnSpc>
            </a:pPr>
            <a:endParaRPr b="0" lang="en-US" sz="1600" spc="-1" strike="noStrike">
              <a:solidFill>
                <a:srgbClr val="000000"/>
              </a:solidFill>
              <a:latin typeface="Arial"/>
            </a:endParaRPr>
          </a:p>
          <a:p>
            <a:pPr marL="285840" indent="-285840" defTabSz="914400">
              <a:lnSpc>
                <a:spcPct val="100000"/>
              </a:lnSpc>
              <a:buClr>
                <a:srgbClr val="000000"/>
              </a:buClr>
              <a:buFont typeface="Arial"/>
              <a:buChar char="•"/>
            </a:pPr>
            <a:r>
              <a:rPr b="0" lang="en-US" sz="1600" spc="-1" strike="noStrike">
                <a:solidFill>
                  <a:schemeClr val="dk1"/>
                </a:solidFill>
                <a:latin typeface="Myriad Pro"/>
                <a:ea typeface="Myriad Pro"/>
              </a:rPr>
              <a:t>Dokumen SMT Prosedur Approval Design dan Drawing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powerpoint 2020_16-9">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powerpoint 2020_16-9">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powerpoint 2020_16-9">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powerpoint 2020_16-9">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powerpoint 2020_16-9</Template>
  <TotalTime>2920</TotalTime>
  <Application>LibreOffice/7.6.2.1$Linux_X86_64 LibreOffice_project/60$Build-1</Application>
  <AppVersion>15.0000</AppVersion>
  <Words>948</Words>
  <Paragraphs>319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2020-01-22T06:53:54Z</dcterms:created>
  <dc:creator>Dian Mandasari</dc:creator>
  <dc:description/>
  <dc:language>en-US</dc:language>
  <cp:lastModifiedBy/>
  <dcterms:modified xsi:type="dcterms:W3CDTF">2023-11-30T09:20:04Z</dcterms:modified>
  <cp:revision>98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ActionId">
    <vt:lpwstr>a9f67ab8-4d91-439f-bc31-3f03b0881673</vt:lpwstr>
  </property>
  <property fmtid="{D5CDD505-2E9C-101B-9397-08002B2CF9AE}" pid="3" name="MSIP_Label_defa4170-0d19-0005-0004-bc88714345d2_ContentBits">
    <vt:lpwstr>0</vt:lpwstr>
  </property>
  <property fmtid="{D5CDD505-2E9C-101B-9397-08002B2CF9AE}" pid="4" name="MSIP_Label_defa4170-0d19-0005-0004-bc88714345d2_Enabled">
    <vt:lpwstr>true</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etDate">
    <vt:lpwstr>2023-07-22T16:10:42Z</vt:lpwstr>
  </property>
  <property fmtid="{D5CDD505-2E9C-101B-9397-08002B2CF9AE}" pid="8" name="MSIP_Label_defa4170-0d19-0005-0004-bc88714345d2_SiteId">
    <vt:lpwstr>0e48f9d7-2701-4b80-bb71-211bde24768a</vt:lpwstr>
  </property>
  <property fmtid="{D5CDD505-2E9C-101B-9397-08002B2CF9AE}" pid="9" name="Notes">
    <vt:i4>7</vt:i4>
  </property>
  <property fmtid="{D5CDD505-2E9C-101B-9397-08002B2CF9AE}" pid="10" name="PresentationFormat">
    <vt:lpwstr>Widescreen</vt:lpwstr>
  </property>
  <property fmtid="{D5CDD505-2E9C-101B-9397-08002B2CF9AE}" pid="11" name="Slides">
    <vt:i4>50</vt:i4>
  </property>
</Properties>
</file>